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3" r:id="rId5"/>
    <p:sldId id="259" r:id="rId6"/>
    <p:sldId id="260" r:id="rId7"/>
    <p:sldId id="261" r:id="rId8"/>
    <p:sldId id="262" r:id="rId9"/>
    <p:sldId id="264" r:id="rId10"/>
    <p:sldId id="272" r:id="rId11"/>
    <p:sldId id="263" r:id="rId12"/>
    <p:sldId id="265" r:id="rId13"/>
    <p:sldId id="267" r:id="rId14"/>
    <p:sldId id="271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BBEA-800B-4A8C-B9BB-62BE6314E593}" type="datetimeFigureOut">
              <a:rPr lang="nl-NL" smtClean="0"/>
              <a:t>2-9-2015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2650-BFEF-4ABE-A384-437F770E98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622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BBEA-800B-4A8C-B9BB-62BE6314E593}" type="datetimeFigureOut">
              <a:rPr lang="nl-NL" smtClean="0"/>
              <a:t>2-9-2015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2650-BFEF-4ABE-A384-437F770E98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028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BBEA-800B-4A8C-B9BB-62BE6314E593}" type="datetimeFigureOut">
              <a:rPr lang="nl-NL" smtClean="0"/>
              <a:t>2-9-2015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2650-BFEF-4ABE-A384-437F770E98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32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BBEA-800B-4A8C-B9BB-62BE6314E593}" type="datetimeFigureOut">
              <a:rPr lang="nl-NL" smtClean="0"/>
              <a:t>2-9-2015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2650-BFEF-4ABE-A384-437F770E98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70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BBEA-800B-4A8C-B9BB-62BE6314E593}" type="datetimeFigureOut">
              <a:rPr lang="nl-NL" smtClean="0"/>
              <a:t>2-9-2015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2650-BFEF-4ABE-A384-437F770E98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313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BBEA-800B-4A8C-B9BB-62BE6314E593}" type="datetimeFigureOut">
              <a:rPr lang="nl-NL" smtClean="0"/>
              <a:t>2-9-2015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2650-BFEF-4ABE-A384-437F770E98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72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BBEA-800B-4A8C-B9BB-62BE6314E593}" type="datetimeFigureOut">
              <a:rPr lang="nl-NL" smtClean="0"/>
              <a:t>2-9-2015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2650-BFEF-4ABE-A384-437F770E98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862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BBEA-800B-4A8C-B9BB-62BE6314E593}" type="datetimeFigureOut">
              <a:rPr lang="nl-NL" smtClean="0"/>
              <a:t>2-9-2015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2650-BFEF-4ABE-A384-437F770E98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54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BBEA-800B-4A8C-B9BB-62BE6314E593}" type="datetimeFigureOut">
              <a:rPr lang="nl-NL" smtClean="0"/>
              <a:t>2-9-2015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2650-BFEF-4ABE-A384-437F770E98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006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BBEA-800B-4A8C-B9BB-62BE6314E593}" type="datetimeFigureOut">
              <a:rPr lang="nl-NL" smtClean="0"/>
              <a:t>2-9-2015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2650-BFEF-4ABE-A384-437F770E98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555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FBBEA-800B-4A8C-B9BB-62BE6314E593}" type="datetimeFigureOut">
              <a:rPr lang="nl-NL" smtClean="0"/>
              <a:t>2-9-2015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62650-BFEF-4ABE-A384-437F770E98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906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BBEA-800B-4A8C-B9BB-62BE6314E593}" type="datetimeFigureOut">
              <a:rPr lang="nl-NL" smtClean="0"/>
              <a:t>2-9-2015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62650-BFEF-4ABE-A384-437F770E98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631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531" y="508001"/>
            <a:ext cx="9164769" cy="6094572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700" y="53816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sz="7200" b="1" dirty="0" smtClean="0">
                <a:solidFill>
                  <a:schemeClr val="bg1"/>
                </a:solidFill>
                <a:latin typeface="+mn-lt"/>
              </a:rPr>
              <a:t>De </a:t>
            </a:r>
            <a:r>
              <a:rPr lang="nl-NL" sz="7200" b="1" dirty="0" smtClean="0">
                <a:solidFill>
                  <a:schemeClr val="bg1"/>
                </a:solidFill>
                <a:latin typeface="+mn-lt"/>
              </a:rPr>
              <a:t>Besturingskast</a:t>
            </a:r>
            <a:endParaRPr lang="nl-NL" sz="7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06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Maak test/meetverslag (zelf opstellen)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0684"/>
            <a:ext cx="4178300" cy="41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Foto klaar product gecontroleerd door leraar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1304925"/>
            <a:ext cx="7404100" cy="5553075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8323674" y="3351014"/>
            <a:ext cx="1031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OK</a:t>
            </a:r>
            <a:endParaRPr lang="nl-NL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4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Terugkijken op de opdracht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927100" y="3822700"/>
            <a:ext cx="105156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800" b="0" i="0" u="none" strike="noStrike" baseline="0" dirty="0" smtClean="0"/>
          </a:p>
          <a:p>
            <a:r>
              <a:rPr lang="nl-NL" b="0" i="0" u="none" strike="noStrike" baseline="0" dirty="0" smtClean="0">
                <a:solidFill>
                  <a:srgbClr val="FFFFFF"/>
                </a:solidFill>
                <a:latin typeface="Franklin Gothic Medium" panose="020B0603020102020204" pitchFamily="34" charset="0"/>
              </a:rPr>
              <a:t>Stap</a:t>
            </a:r>
            <a:r>
              <a:rPr lang="nl-NL" sz="800" b="0" i="0" u="none" strike="noStrike" baseline="0" dirty="0" smtClean="0">
                <a:solidFill>
                  <a:srgbClr val="FFFFFF"/>
                </a:solidFill>
                <a:latin typeface="Franklin Gothic Medium" panose="020B0603020102020204" pitchFamily="34" charset="0"/>
              </a:rPr>
              <a:t>	                                                                                          </a:t>
            </a:r>
            <a:r>
              <a:rPr lang="nl-NL" b="0" i="0" u="none" strike="noStrike" baseline="0" dirty="0" smtClean="0">
                <a:solidFill>
                  <a:srgbClr val="FFFFFF"/>
                </a:solidFill>
                <a:latin typeface="Franklin Gothic Medium" panose="020B0603020102020204" pitchFamily="34" charset="0"/>
              </a:rPr>
              <a:t>Wat ging goed</a:t>
            </a:r>
            <a:r>
              <a:rPr lang="nl-NL" sz="800" b="0" i="0" u="none" strike="noStrike" baseline="0" dirty="0" smtClean="0">
                <a:solidFill>
                  <a:srgbClr val="FFFFFF"/>
                </a:solidFill>
                <a:latin typeface="Franklin Gothic Medium" panose="020B0603020102020204" pitchFamily="34" charset="0"/>
              </a:rPr>
              <a:t>                                                                                                                                  </a:t>
            </a:r>
            <a:r>
              <a:rPr lang="nl-NL" b="0" i="0" u="none" strike="noStrike" baseline="0" dirty="0" smtClean="0">
                <a:solidFill>
                  <a:srgbClr val="FFFFFF"/>
                </a:solidFill>
                <a:latin typeface="Franklin Gothic Medium" panose="020B0603020102020204" pitchFamily="34" charset="0"/>
              </a:rPr>
              <a:t>Wat kon beter</a:t>
            </a:r>
            <a:r>
              <a:rPr lang="nl-NL" sz="800" b="0" i="0" u="none" strike="noStrike" baseline="0" dirty="0" smtClean="0">
                <a:solidFill>
                  <a:srgbClr val="FFFFFF"/>
                </a:solidFill>
                <a:latin typeface="Franklin Gothic Medium" panose="020B0603020102020204" pitchFamily="34" charset="0"/>
              </a:rPr>
              <a:t>	</a:t>
            </a:r>
          </a:p>
          <a:p>
            <a:r>
              <a:rPr lang="nl-NL" b="0" i="0" u="none" strike="noStrike" baseline="0" dirty="0" smtClean="0">
                <a:solidFill>
                  <a:srgbClr val="0080B3"/>
                </a:solidFill>
                <a:latin typeface="Franklin Gothic Medium" panose="020B0603020102020204" pitchFamily="34" charset="0"/>
              </a:rPr>
              <a:t>1 Oriëntatie</a:t>
            </a:r>
            <a:r>
              <a:rPr lang="nl-NL" sz="800" b="0" i="0" u="none" strike="noStrike" baseline="0" dirty="0" smtClean="0">
                <a:solidFill>
                  <a:srgbClr val="0080B3"/>
                </a:solidFill>
                <a:latin typeface="Franklin Gothic Medium" panose="020B0603020102020204" pitchFamily="34" charset="0"/>
              </a:rPr>
              <a:t>			</a:t>
            </a:r>
          </a:p>
          <a:p>
            <a:r>
              <a:rPr lang="nl-NL" b="0" i="0" u="none" strike="noStrike" baseline="0" dirty="0" smtClean="0">
                <a:solidFill>
                  <a:srgbClr val="0080B3"/>
                </a:solidFill>
                <a:latin typeface="Franklin Gothic Medium" panose="020B0603020102020204" pitchFamily="34" charset="0"/>
              </a:rPr>
              <a:t>2 Invullen mini-POP</a:t>
            </a:r>
            <a:r>
              <a:rPr lang="nl-NL" sz="800" b="0" i="0" u="none" strike="noStrike" baseline="0" dirty="0" smtClean="0">
                <a:solidFill>
                  <a:srgbClr val="0080B3"/>
                </a:solidFill>
                <a:latin typeface="Franklin Gothic Medium" panose="020B0603020102020204" pitchFamily="34" charset="0"/>
              </a:rPr>
              <a:t>			</a:t>
            </a:r>
          </a:p>
          <a:p>
            <a:r>
              <a:rPr lang="nl-NL" b="0" i="0" u="none" strike="noStrike" baseline="0" dirty="0" smtClean="0">
                <a:solidFill>
                  <a:srgbClr val="0080B3"/>
                </a:solidFill>
                <a:latin typeface="Franklin Gothic Medium" panose="020B0603020102020204" pitchFamily="34" charset="0"/>
              </a:rPr>
              <a:t>3 Voorbereiding</a:t>
            </a:r>
            <a:r>
              <a:rPr lang="nl-NL" sz="800" b="0" i="0" u="none" strike="noStrike" baseline="0" dirty="0" smtClean="0">
                <a:solidFill>
                  <a:srgbClr val="0080B3"/>
                </a:solidFill>
                <a:latin typeface="Franklin Gothic Medium" panose="020B0603020102020204" pitchFamily="34" charset="0"/>
              </a:rPr>
              <a:t>			</a:t>
            </a:r>
          </a:p>
          <a:p>
            <a:r>
              <a:rPr lang="nl-NL" b="0" i="0" u="none" strike="noStrike" baseline="0" dirty="0" smtClean="0">
                <a:solidFill>
                  <a:srgbClr val="0080B3"/>
                </a:solidFill>
                <a:latin typeface="Franklin Gothic Medium" panose="020B0603020102020204" pitchFamily="34" charset="0"/>
              </a:rPr>
              <a:t>4 Uitvoering</a:t>
            </a:r>
            <a:r>
              <a:rPr lang="nl-NL" sz="800" b="0" i="0" u="none" strike="noStrike" baseline="0" dirty="0" smtClean="0">
                <a:solidFill>
                  <a:srgbClr val="0080B3"/>
                </a:solidFill>
                <a:latin typeface="Franklin Gothic Medium" panose="020B0603020102020204" pitchFamily="34" charset="0"/>
              </a:rPr>
              <a:t>			</a:t>
            </a:r>
          </a:p>
          <a:p>
            <a:r>
              <a:rPr lang="nl-NL" b="0" i="0" u="none" strike="noStrike" baseline="0" dirty="0" smtClean="0">
                <a:solidFill>
                  <a:srgbClr val="0080B3"/>
                </a:solidFill>
                <a:latin typeface="Franklin Gothic Medium" panose="020B0603020102020204" pitchFamily="34" charset="0"/>
              </a:rPr>
              <a:t>5 Controle</a:t>
            </a:r>
            <a:r>
              <a:rPr lang="nl-NL" sz="800" b="0" i="0" u="none" strike="noStrike" baseline="0" dirty="0" smtClean="0">
                <a:solidFill>
                  <a:srgbClr val="0080B3"/>
                </a:solidFill>
                <a:latin typeface="Franklin Gothic Medium" panose="020B0603020102020204" pitchFamily="34" charset="0"/>
              </a:rPr>
              <a:t>			</a:t>
            </a:r>
          </a:p>
          <a:p>
            <a:r>
              <a:rPr lang="nl-NL" b="0" i="0" u="none" strike="noStrike" baseline="0" dirty="0" smtClean="0">
                <a:solidFill>
                  <a:srgbClr val="0080B3"/>
                </a:solidFill>
                <a:latin typeface="Franklin Gothic Medium" panose="020B0603020102020204" pitchFamily="34" charset="0"/>
              </a:rPr>
              <a:t>6 Beoordeling</a:t>
            </a:r>
            <a:r>
              <a:rPr lang="nl-NL" sz="800" b="0" i="0" u="none" strike="noStrike" baseline="0" dirty="0" smtClean="0">
                <a:solidFill>
                  <a:srgbClr val="0080B3"/>
                </a:solidFill>
                <a:latin typeface="Franklin Gothic Medium" panose="020B0603020102020204" pitchFamily="34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245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Reflectie en beoordelingslijsten </a:t>
            </a:r>
            <a:endParaRPr lang="nl-NL" dirty="0"/>
          </a:p>
        </p:txBody>
      </p:sp>
      <p:pic>
        <p:nvPicPr>
          <p:cNvPr id="5" name="Afbeelding 4" descr="beroepstaak 2 de pompunit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8" t="21852" r="30282" b="66852"/>
          <a:stretch/>
        </p:blipFill>
        <p:spPr>
          <a:xfrm>
            <a:off x="192835" y="1962426"/>
            <a:ext cx="11798672" cy="273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3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Vragen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0" y="3851275"/>
            <a:ext cx="4210050" cy="25336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714374"/>
            <a:ext cx="2994025" cy="29940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0" y="2076450"/>
            <a:ext cx="3041650" cy="30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6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 smtClean="0"/>
              <a:t>Oriëntatie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46050" y="1417638"/>
            <a:ext cx="118999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Wat weet ik van een </a:t>
            </a:r>
            <a:r>
              <a:rPr lang="nl-NL" dirty="0" smtClean="0"/>
              <a:t>besturingskast?                                     </a:t>
            </a:r>
            <a:r>
              <a:rPr lang="nl-NL" dirty="0" err="1" smtClean="0"/>
              <a:t>Rvs</a:t>
            </a:r>
            <a:r>
              <a:rPr lang="nl-NL" dirty="0" smtClean="0"/>
              <a:t> staal kunststof maten grondplaat aarding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Wat weet ik van </a:t>
            </a:r>
            <a:r>
              <a:rPr lang="nl-NL" dirty="0" err="1" smtClean="0"/>
              <a:t>dinrail</a:t>
            </a:r>
            <a:r>
              <a:rPr lang="nl-NL" dirty="0" smtClean="0"/>
              <a:t>?                                                            types maten en bevestiging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Wat </a:t>
            </a:r>
            <a:r>
              <a:rPr lang="nl-NL" dirty="0" smtClean="0"/>
              <a:t>weet ik van </a:t>
            </a:r>
            <a:r>
              <a:rPr lang="nl-NL" dirty="0" smtClean="0"/>
              <a:t>kabelgoot? 				Type bevestiging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Wat weet ik van aarding?				Waar hoe theorie?</a:t>
            </a:r>
          </a:p>
          <a:p>
            <a:endParaRPr lang="nl-NL" dirty="0"/>
          </a:p>
          <a:p>
            <a:r>
              <a:rPr lang="nl-NL" dirty="0" smtClean="0"/>
              <a:t>Wat weet ik van </a:t>
            </a:r>
            <a:r>
              <a:rPr lang="nl-NL" dirty="0" err="1" smtClean="0"/>
              <a:t>adereindhulzen</a:t>
            </a:r>
            <a:r>
              <a:rPr lang="nl-NL" dirty="0" smtClean="0"/>
              <a:t>?			Maatvoering kleur</a:t>
            </a:r>
          </a:p>
          <a:p>
            <a:endParaRPr lang="nl-NL" dirty="0"/>
          </a:p>
          <a:p>
            <a:r>
              <a:rPr lang="nl-NL" dirty="0" smtClean="0"/>
              <a:t>Wat weet ik van wartels?				Maten werking </a:t>
            </a:r>
            <a:r>
              <a:rPr lang="nl-NL" dirty="0" err="1" smtClean="0"/>
              <a:t>ip</a:t>
            </a:r>
            <a:r>
              <a:rPr lang="nl-NL" dirty="0" smtClean="0"/>
              <a:t>??</a:t>
            </a:r>
          </a:p>
          <a:p>
            <a:endParaRPr lang="nl-NL" dirty="0"/>
          </a:p>
          <a:p>
            <a:r>
              <a:rPr lang="nl-NL" dirty="0" smtClean="0"/>
              <a:t>Wat weet ik van de indeling?				Waar komt de voeding binnen waar de ingangen en uitgangen</a:t>
            </a:r>
          </a:p>
          <a:p>
            <a:endParaRPr lang="nl-NL" dirty="0"/>
          </a:p>
          <a:p>
            <a:r>
              <a:rPr lang="nl-NL" dirty="0" smtClean="0"/>
              <a:t>Klemmenstroken					types kleuren werking bevestiging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pPr algn="ctr"/>
            <a:r>
              <a:rPr lang="nl-NL" dirty="0" smtClean="0"/>
              <a:t>Van </a:t>
            </a:r>
            <a:r>
              <a:rPr lang="nl-NL" dirty="0" smtClean="0"/>
              <a:t>de informatie die je vindt maak je een samenvatting voor je verslag.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PIJL-RECHTS 3"/>
          <p:cNvSpPr/>
          <p:nvPr/>
        </p:nvSpPr>
        <p:spPr>
          <a:xfrm>
            <a:off x="4089400" y="1458516"/>
            <a:ext cx="787400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-RECHTS 4"/>
          <p:cNvSpPr/>
          <p:nvPr/>
        </p:nvSpPr>
        <p:spPr>
          <a:xfrm>
            <a:off x="4102100" y="2040533"/>
            <a:ext cx="787400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-RECHTS 5"/>
          <p:cNvSpPr/>
          <p:nvPr/>
        </p:nvSpPr>
        <p:spPr>
          <a:xfrm>
            <a:off x="4102100" y="2622551"/>
            <a:ext cx="787400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RECHTS 6"/>
          <p:cNvSpPr/>
          <p:nvPr/>
        </p:nvSpPr>
        <p:spPr>
          <a:xfrm>
            <a:off x="4102100" y="3143647"/>
            <a:ext cx="787400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RECHTS 8"/>
          <p:cNvSpPr/>
          <p:nvPr/>
        </p:nvSpPr>
        <p:spPr>
          <a:xfrm>
            <a:off x="4089400" y="3703240"/>
            <a:ext cx="787400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RECHTS 9"/>
          <p:cNvSpPr/>
          <p:nvPr/>
        </p:nvSpPr>
        <p:spPr>
          <a:xfrm>
            <a:off x="4089400" y="4262833"/>
            <a:ext cx="787400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RECHTS 10"/>
          <p:cNvSpPr/>
          <p:nvPr/>
        </p:nvSpPr>
        <p:spPr>
          <a:xfrm>
            <a:off x="4089400" y="4842192"/>
            <a:ext cx="787400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RECHTS 11"/>
          <p:cNvSpPr/>
          <p:nvPr/>
        </p:nvSpPr>
        <p:spPr>
          <a:xfrm>
            <a:off x="4089400" y="5388371"/>
            <a:ext cx="787400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258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Voorbeeld planning</a:t>
            </a:r>
            <a:endParaRPr lang="nl-NL" dirty="0"/>
          </a:p>
        </p:txBody>
      </p:sp>
      <p:pic>
        <p:nvPicPr>
          <p:cNvPr id="3" name="Afbeelding 2" descr="planning.xlsx - Excel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" t="17408" r="3275" b="53333"/>
          <a:stretch/>
        </p:blipFill>
        <p:spPr>
          <a:xfrm>
            <a:off x="692793" y="2171700"/>
            <a:ext cx="1080641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50" y="1027906"/>
            <a:ext cx="5702300" cy="55996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nl-NL" dirty="0" err="1" smtClean="0"/>
              <a:t>Layout</a:t>
            </a:r>
            <a:r>
              <a:rPr lang="nl-NL" dirty="0" smtClean="0"/>
              <a:t>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03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Werkvoorbereiding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276350" y="2082800"/>
            <a:ext cx="96393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Welke materialen heb ik nodig?			</a:t>
            </a:r>
            <a:r>
              <a:rPr lang="nl-NL" dirty="0" smtClean="0"/>
              <a:t>- grondplaat			</a:t>
            </a:r>
            <a:r>
              <a:rPr lang="nl-NL" dirty="0"/>
              <a:t>	</a:t>
            </a:r>
            <a:r>
              <a:rPr lang="nl-NL" dirty="0" smtClean="0"/>
              <a:t>					- </a:t>
            </a:r>
            <a:r>
              <a:rPr lang="nl-NL" dirty="0" smtClean="0"/>
              <a:t>tekening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Welke gereedschappen heb ik nodig?			Maak een </a:t>
            </a:r>
            <a:r>
              <a:rPr lang="nl-NL" dirty="0" smtClean="0"/>
              <a:t>lijst </a:t>
            </a:r>
            <a:r>
              <a:rPr lang="nl-NL" dirty="0" smtClean="0"/>
              <a:t>in je </a:t>
            </a:r>
            <a:r>
              <a:rPr lang="nl-NL" dirty="0" smtClean="0">
                <a:solidFill>
                  <a:schemeClr val="accent2">
                    <a:lumMod val="75000"/>
                  </a:schemeClr>
                </a:solidFill>
              </a:rPr>
              <a:t>verslag</a:t>
            </a:r>
          </a:p>
          <a:p>
            <a:endParaRPr lang="nl-NL" dirty="0" smtClean="0"/>
          </a:p>
          <a:p>
            <a:r>
              <a:rPr lang="nl-NL" dirty="0" smtClean="0"/>
              <a:t>					bijvoorbeeld:</a:t>
            </a:r>
            <a:endParaRPr lang="nl-NL" dirty="0"/>
          </a:p>
          <a:p>
            <a:r>
              <a:rPr lang="nl-NL" dirty="0" smtClean="0"/>
              <a:t>						Inbussleutel 4</a:t>
            </a:r>
          </a:p>
          <a:p>
            <a:r>
              <a:rPr lang="nl-NL" dirty="0"/>
              <a:t>	</a:t>
            </a:r>
            <a:r>
              <a:rPr lang="nl-NL" dirty="0" smtClean="0"/>
              <a:t>					</a:t>
            </a:r>
            <a:r>
              <a:rPr lang="nl-NL" dirty="0" smtClean="0"/>
              <a:t>kabelstriptang</a:t>
            </a:r>
            <a:r>
              <a:rPr lang="nl-NL" dirty="0" smtClean="0"/>
              <a:t>              </a:t>
            </a:r>
            <a:r>
              <a:rPr lang="nl-NL" dirty="0" err="1" smtClean="0"/>
              <a:t>enz</a:t>
            </a:r>
            <a:endParaRPr lang="nl-NL" dirty="0" smtClean="0"/>
          </a:p>
          <a:p>
            <a:endParaRPr lang="nl-NL" dirty="0" smtClean="0"/>
          </a:p>
          <a:p>
            <a:pPr algn="ctr"/>
            <a:endParaRPr lang="nl-NL" sz="2000" dirty="0" smtClean="0">
              <a:solidFill>
                <a:srgbClr val="FF0000"/>
              </a:solidFill>
            </a:endParaRPr>
          </a:p>
          <a:p>
            <a:pPr algn="ctr"/>
            <a:endParaRPr lang="nl-NL" sz="2000" dirty="0" smtClean="0">
              <a:solidFill>
                <a:srgbClr val="FF0000"/>
              </a:solidFill>
            </a:endParaRPr>
          </a:p>
          <a:p>
            <a:pPr algn="ctr"/>
            <a:endParaRPr lang="nl-NL" sz="2000" dirty="0">
              <a:solidFill>
                <a:srgbClr val="FF0000"/>
              </a:solidFill>
            </a:endParaRPr>
          </a:p>
          <a:p>
            <a:pPr algn="ctr"/>
            <a:r>
              <a:rPr lang="nl-NL" sz="2000" dirty="0" smtClean="0">
                <a:solidFill>
                  <a:srgbClr val="FF0000"/>
                </a:solidFill>
              </a:rPr>
              <a:t>Zonder een goede werkvoorbereiding kun je niet aan je opdracht beginnen!!!!</a:t>
            </a:r>
            <a:endParaRPr lang="nl-NL" sz="2000" dirty="0">
              <a:solidFill>
                <a:srgbClr val="FF0000"/>
              </a:solidFill>
            </a:endParaRPr>
          </a:p>
          <a:p>
            <a:pPr algn="ctr"/>
            <a:endParaRPr lang="nl-NL" sz="2000" dirty="0" smtClean="0">
              <a:solidFill>
                <a:srgbClr val="FF0000"/>
              </a:solidFill>
            </a:endParaRP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400" y="365125"/>
            <a:ext cx="2413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Nu kun je je opdracht gaan </a:t>
            </a:r>
            <a:r>
              <a:rPr lang="nl-NL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Uitvoeren</a:t>
            </a:r>
            <a:endParaRPr lang="nl-N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590550" y="1506022"/>
            <a:ext cx="1101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Als je met je opdracht begint zorg er dan voor dat je </a:t>
            </a:r>
            <a:r>
              <a:rPr lang="nl-NL" dirty="0" smtClean="0">
                <a:solidFill>
                  <a:schemeClr val="accent2">
                    <a:lumMod val="75000"/>
                  </a:schemeClr>
                </a:solidFill>
              </a:rPr>
              <a:t>van iedere stap </a:t>
            </a:r>
            <a:r>
              <a:rPr lang="nl-NL" dirty="0" smtClean="0">
                <a:solidFill>
                  <a:srgbClr val="FFFF00"/>
                </a:solidFill>
              </a:rPr>
              <a:t>een foto </a:t>
            </a:r>
            <a:r>
              <a:rPr lang="nl-NL" dirty="0" smtClean="0"/>
              <a:t>maakt die je gebruikt voor je verslag.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3657600" y="6144180"/>
            <a:ext cx="599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Foto 1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8356600" y="2247900"/>
            <a:ext cx="3244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 foto 1 is mijn voorbereiding te zien van de gereedschappen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sleutel….</a:t>
            </a:r>
          </a:p>
          <a:p>
            <a:pPr marL="285750" indent="-285750">
              <a:buFontTx/>
              <a:buChar char="-"/>
            </a:pPr>
            <a:r>
              <a:rPr lang="nl-NL" dirty="0" err="1" smtClean="0"/>
              <a:t>Inbus</a:t>
            </a:r>
            <a:r>
              <a:rPr lang="nl-NL" dirty="0" smtClean="0"/>
              <a:t>……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 smtClean="0"/>
          </a:p>
          <a:p>
            <a:pPr marL="285750" indent="-285750">
              <a:buFontTx/>
              <a:buChar char="-"/>
            </a:pPr>
            <a:r>
              <a:rPr lang="nl-NL" dirty="0" err="1" smtClean="0"/>
              <a:t>Enz</a:t>
            </a:r>
            <a:endParaRPr lang="nl-NL" dirty="0" smtClean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946275"/>
            <a:ext cx="76200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3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Fotooooooooo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3251200" y="6212953"/>
            <a:ext cx="775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Foto 2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7121398" y="1690688"/>
            <a:ext cx="340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 foto 2 </a:t>
            </a:r>
            <a:r>
              <a:rPr lang="nl-NL" dirty="0" smtClean="0"/>
              <a:t>is het schema </a:t>
            </a:r>
            <a:r>
              <a:rPr lang="nl-NL" dirty="0" smtClean="0"/>
              <a:t>te </a:t>
            </a:r>
            <a:r>
              <a:rPr lang="nl-NL" dirty="0" smtClean="0"/>
              <a:t>zien.</a:t>
            </a:r>
          </a:p>
          <a:p>
            <a:r>
              <a:rPr lang="nl-NL" dirty="0" smtClean="0"/>
              <a:t>…………..pomp…..N.O……..</a:t>
            </a:r>
          </a:p>
          <a:p>
            <a:r>
              <a:rPr lang="nl-NL" dirty="0" smtClean="0"/>
              <a:t>Draad…………..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68" y="1479544"/>
            <a:ext cx="6388632" cy="446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Picture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181100" y="6070600"/>
            <a:ext cx="892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Foto 32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7645400" y="2235200"/>
            <a:ext cx="354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 foto 32 is te zien hoe ik de </a:t>
            </a:r>
            <a:r>
              <a:rPr lang="nl-NL" dirty="0" smtClean="0"/>
              <a:t> </a:t>
            </a:r>
            <a:r>
              <a:rPr lang="nl-NL" dirty="0" err="1" smtClean="0"/>
              <a:t>adereindhulzen</a:t>
            </a:r>
            <a:r>
              <a:rPr lang="nl-NL" dirty="0" smtClean="0"/>
              <a:t> bevestig van de voeding </a:t>
            </a:r>
          </a:p>
          <a:p>
            <a:r>
              <a:rPr lang="nl-NL" dirty="0" smtClean="0"/>
              <a:t>……………………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096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Testen van </a:t>
            </a:r>
            <a:r>
              <a:rPr lang="nl-NL" dirty="0" smtClean="0"/>
              <a:t>besturingskast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917700" y="2273300"/>
            <a:ext cx="7493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Bij het testen kijken we of alles mechanisch </a:t>
            </a:r>
            <a:r>
              <a:rPr lang="nl-NL" dirty="0" smtClean="0"/>
              <a:t>vastzit (de draden in huls en klemmenstrook).</a:t>
            </a:r>
            <a:endParaRPr lang="nl-NL" dirty="0" smtClean="0"/>
          </a:p>
          <a:p>
            <a:r>
              <a:rPr lang="nl-NL" dirty="0" smtClean="0">
                <a:solidFill>
                  <a:srgbClr val="FF0000"/>
                </a:solidFill>
              </a:rPr>
              <a:t>Aarding !!!!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dirty="0" smtClean="0"/>
              <a:t>Indeling netjes haaks waterpas wartels ok </a:t>
            </a:r>
            <a:r>
              <a:rPr lang="nl-NL" dirty="0" err="1" smtClean="0"/>
              <a:t>enzzzzzzzz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dirty="0" smtClean="0"/>
              <a:t>Doormeten van schema zonder spanning (doorpiepen)</a:t>
            </a:r>
            <a:endParaRPr lang="nl-NL" dirty="0" smtClean="0"/>
          </a:p>
          <a:p>
            <a:endParaRPr lang="nl-NL" dirty="0"/>
          </a:p>
          <a:p>
            <a:endParaRPr lang="nl-NL" sz="2400" dirty="0" smtClean="0"/>
          </a:p>
          <a:p>
            <a:endParaRPr lang="nl-NL" sz="2400" dirty="0"/>
          </a:p>
          <a:p>
            <a:endParaRPr lang="nl-NL" sz="2400" dirty="0" smtClean="0"/>
          </a:p>
          <a:p>
            <a:r>
              <a:rPr lang="nl-NL" sz="2400" dirty="0" smtClean="0"/>
              <a:t>Er komt ook een stuk in je verslag over testen en meten!!!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4263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203</Words>
  <Application>Microsoft Office PowerPoint</Application>
  <PresentationFormat>Breedbeeld</PresentationFormat>
  <Paragraphs>81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Franklin Gothic Medium</vt:lpstr>
      <vt:lpstr>Kantoorthema</vt:lpstr>
      <vt:lpstr>De Besturingskast</vt:lpstr>
      <vt:lpstr>Oriëntatie</vt:lpstr>
      <vt:lpstr>Voorbeeld planning</vt:lpstr>
      <vt:lpstr>Layout maken</vt:lpstr>
      <vt:lpstr>Werkvoorbereiding</vt:lpstr>
      <vt:lpstr>Nu kun je je opdracht gaan Uitvoeren</vt:lpstr>
      <vt:lpstr>Fotooooooooo</vt:lpstr>
      <vt:lpstr>Picture</vt:lpstr>
      <vt:lpstr>Testen van besturingskast</vt:lpstr>
      <vt:lpstr>Maak test/meetverslag (zelf opstellen)</vt:lpstr>
      <vt:lpstr>Foto klaar product gecontroleerd door leraar</vt:lpstr>
      <vt:lpstr>Terugkijken op de opdracht</vt:lpstr>
      <vt:lpstr>Reflectie en beoordelingslijsten </vt:lpstr>
      <vt:lpstr>Vragen</vt:lpstr>
    </vt:vector>
  </TitlesOfParts>
  <Company>Onderwijsgroep Tilburg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pompunit</dc:title>
  <dc:creator>Arie Vissers</dc:creator>
  <cp:lastModifiedBy>Arie Vissers</cp:lastModifiedBy>
  <cp:revision>17</cp:revision>
  <dcterms:created xsi:type="dcterms:W3CDTF">2015-08-31T09:02:37Z</dcterms:created>
  <dcterms:modified xsi:type="dcterms:W3CDTF">2015-09-02T09:25:16Z</dcterms:modified>
</cp:coreProperties>
</file>