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e Vissers" initials="AV" lastIdx="0" clrIdx="0">
    <p:extLst>
      <p:ext uri="{19B8F6BF-5375-455C-9EA6-DF929625EA0E}">
        <p15:presenceInfo xmlns:p15="http://schemas.microsoft.com/office/powerpoint/2012/main" userId="S-1-5-21-3850717584-533903678-1115642846-154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rDyq-k8T9g&amp;index=3&amp;list=PLNLTFeB_SahjSxibrdWKyDS3lAvUNPRY0" TargetMode="External"/><Relationship Id="rId2" Type="http://schemas.openxmlformats.org/officeDocument/2006/relationships/hyperlink" Target="https://www.youtube.com/watch?v=iEfl8P2TUH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Keuzedeel k0303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Digitale technieken en productievoorbereiding 1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8891974" y="662519"/>
            <a:ext cx="1549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Arie Vissers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1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Tutorial op papier of via </a:t>
            </a:r>
            <a:r>
              <a:rPr lang="nl-NL" dirty="0" err="1" smtClean="0"/>
              <a:t>youtube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l-NL" dirty="0">
                <a:hlinkClick r:id="rId2"/>
              </a:rPr>
              <a:t>http://</a:t>
            </a:r>
            <a:r>
              <a:rPr lang="nl-NL" dirty="0" smtClean="0">
                <a:hlinkClick r:id="rId2"/>
              </a:rPr>
              <a:t>globalsite.solidworks.com/files/solidworks-tutorial-1-voor-lager-en-middelbaar-technisch-onderwijs-2009-1.pdf</a:t>
            </a:r>
          </a:p>
          <a:p>
            <a:r>
              <a:rPr lang="nl-NL" dirty="0">
                <a:hlinkClick r:id="rId2"/>
              </a:rPr>
              <a:t>http://globalsite.solidworks.com/files/solidworks-tutorial-2-voor-lager-en-middelbaar-technisch-onderwijs-2009-1.pdf</a:t>
            </a:r>
            <a:endParaRPr lang="nl-NL" dirty="0" smtClean="0">
              <a:hlinkClick r:id="rId2"/>
            </a:endParaRPr>
          </a:p>
          <a:p>
            <a:endParaRPr lang="nl-NL" dirty="0">
              <a:hlinkClick r:id="rId2"/>
            </a:endParaRPr>
          </a:p>
          <a:p>
            <a:r>
              <a:rPr lang="nl-NL" dirty="0" smtClean="0">
                <a:hlinkClick r:id="rId2"/>
              </a:rPr>
              <a:t>https</a:t>
            </a:r>
            <a:r>
              <a:rPr lang="nl-NL" dirty="0">
                <a:hlinkClick r:id="rId2"/>
              </a:rPr>
              <a:t>://</a:t>
            </a:r>
            <a:r>
              <a:rPr lang="nl-NL" dirty="0" smtClean="0">
                <a:hlinkClick r:id="rId2"/>
              </a:rPr>
              <a:t>www.youtube.com/watch?v=iEfl8P2TUHM</a:t>
            </a:r>
            <a:endParaRPr lang="nl-NL" dirty="0" smtClean="0"/>
          </a:p>
          <a:p>
            <a:r>
              <a:rPr lang="nl-NL" dirty="0">
                <a:hlinkClick r:id="rId3"/>
              </a:rPr>
              <a:t>https://</a:t>
            </a:r>
            <a:r>
              <a:rPr lang="nl-NL" dirty="0" smtClean="0">
                <a:hlinkClick r:id="rId3"/>
              </a:rPr>
              <a:t>www.youtube.com/watch?v=hrDyq-k8T9g&amp;index=3&amp;list=PLNLTFeB_SahjSxibrdWKyDS3lAvUNPRY0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807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Wat gaan we doen de komende 9 weken</a:t>
            </a:r>
            <a:endParaRPr lang="nl-N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lesweek 1 intro les</a:t>
            </a: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lesweek 2 tot en met 7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tutorials</a:t>
            </a: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solidworks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Lesweek 8 en 9 tekenen online met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oneshape</a:t>
            </a:r>
            <a:endParaRPr lang="nl-NL" cap="none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6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Computer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Aided</a:t>
            </a: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Design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Met behulp van de computer tekenen/ontwerpen van onderdelen/producten, samengestelde producten, werktekeningen.</a:t>
            </a:r>
            <a:endParaRPr lang="nl-N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1066800"/>
            <a:ext cx="9169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5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684212"/>
            <a:ext cx="9105900" cy="569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752678"/>
            <a:ext cx="7340600" cy="508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0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985837"/>
            <a:ext cx="68580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54683"/>
          </a:xfrm>
        </p:spPr>
        <p:txBody>
          <a:bodyPr>
            <a:normAutofit/>
          </a:bodyPr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Verschillende programma's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913774" y="1638300"/>
            <a:ext cx="10363826" cy="4152899"/>
          </a:xfrm>
        </p:spPr>
        <p:txBody>
          <a:bodyPr>
            <a:normAutofit/>
          </a:bodyPr>
          <a:lstStyle/>
          <a:p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Solidworks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Inventor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Solid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SketchUp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NX</a:t>
            </a:r>
          </a:p>
          <a:p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Oneshape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Freecad</a:t>
            </a:r>
            <a:endParaRPr lang="nl-N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Cam</a:t>
            </a:r>
            <a:b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Computer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Aided</a:t>
            </a: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manufacturing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Met behulp van de computer het fabriceren van onderdelen en producten</a:t>
            </a:r>
          </a:p>
          <a:p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Algemeen geldt dat een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-pakket in staat is om verschillende soorten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-bestanden, zoals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dwg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dxf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-, step- of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sldprt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-bestanden, in te laden. daarnaast kan men zelf het </a:t>
            </a:r>
            <a:r>
              <a:rPr lang="nl-NL" sz="24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</a:t>
            </a:r>
            <a:r>
              <a:rPr lang="nl-N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-pakket gebruiken om productcontouren te tekenen. wanneer dit gebeurd is, worden de bewerkingen aan het product/contour toegekend.</a:t>
            </a:r>
            <a:endParaRPr lang="nl-N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4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9 weken 2 lesuren</a:t>
            </a:r>
            <a:endParaRPr lang="nl-N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intro les</a:t>
            </a: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Les 2 t/m7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tutorials</a:t>
            </a:r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solidworks</a:t>
            </a:r>
            <a:endParaRPr lang="nl-NL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Les 8 t/m 9 online tekenen via </a:t>
            </a:r>
            <a:r>
              <a:rPr lang="nl-NL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Oneshape</a:t>
            </a:r>
            <a:endParaRPr lang="nl-N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68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130</TotalTime>
  <Words>162</Words>
  <Application>Microsoft Office PowerPoint</Application>
  <PresentationFormat>Breedbeeld</PresentationFormat>
  <Paragraphs>30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Tw Cen MT</vt:lpstr>
      <vt:lpstr>Druppel</vt:lpstr>
      <vt:lpstr>Keuzedeel k0303</vt:lpstr>
      <vt:lpstr>Cad Computer Aided Design</vt:lpstr>
      <vt:lpstr>PowerPoint-presentatie</vt:lpstr>
      <vt:lpstr>PowerPoint-presentatie</vt:lpstr>
      <vt:lpstr>PowerPoint-presentatie</vt:lpstr>
      <vt:lpstr>PowerPoint-presentatie</vt:lpstr>
      <vt:lpstr>Verschillende programma's</vt:lpstr>
      <vt:lpstr>Cam Computer Aided manufacturing</vt:lpstr>
      <vt:lpstr>9 weken 2 lesuren</vt:lpstr>
      <vt:lpstr>Tutorial op papier of via youtube</vt:lpstr>
      <vt:lpstr>Wat gaan we doen de komende 9 weken</vt:lpstr>
    </vt:vector>
  </TitlesOfParts>
  <Company>Onderwijsgroep Tilburg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Keuzedeel kt303</dc:title>
  <dc:creator>Arie Vissers</dc:creator>
  <cp:lastModifiedBy>Arie Vissers</cp:lastModifiedBy>
  <cp:revision>6</cp:revision>
  <dcterms:created xsi:type="dcterms:W3CDTF">2017-11-13T09:07:43Z</dcterms:created>
  <dcterms:modified xsi:type="dcterms:W3CDTF">2017-11-13T11:18:32Z</dcterms:modified>
</cp:coreProperties>
</file>