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12-12-2010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idx="1"/>
          </p:nvPr>
        </p:nvSpPr>
        <p:spPr>
          <a:xfrm>
            <a:off x="458788" y="2362200"/>
            <a:ext cx="8382000" cy="4114800"/>
          </a:xfrm>
        </p:spPr>
        <p:txBody>
          <a:bodyPr/>
          <a:lstStyle/>
          <a:p>
            <a:endParaRPr lang="nl-NL"/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914400" y="3810000"/>
            <a:ext cx="7467600" cy="990600"/>
          </a:xfrm>
          <a:prstGeom prst="rect">
            <a:avLst/>
          </a:prstGeom>
          <a:solidFill>
            <a:srgbClr val="C8C8C8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990600" y="3835400"/>
            <a:ext cx="7315200" cy="854075"/>
          </a:xfrm>
          <a:prstGeom prst="rect">
            <a:avLst/>
          </a:prstGeom>
          <a:solidFill>
            <a:srgbClr val="C8C8C8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0" rIns="90488" bIns="0">
            <a:spAutoFit/>
          </a:bodyPr>
          <a:lstStyle/>
          <a:p>
            <a:r>
              <a:rPr lang="nl-NL" sz="2800" i="1">
                <a:latin typeface="Times New Roman" pitchFamily="18" charset="0"/>
              </a:rPr>
              <a:t>F </a:t>
            </a:r>
            <a:r>
              <a:rPr lang="nl-NL" sz="2800">
                <a:latin typeface="Times New Roman" pitchFamily="18" charset="0"/>
              </a:rPr>
              <a:t>= </a:t>
            </a:r>
            <a:r>
              <a:rPr lang="nl-NL" sz="2800" i="1">
                <a:latin typeface="Times New Roman" pitchFamily="18" charset="0"/>
              </a:rPr>
              <a:t>P </a:t>
            </a:r>
            <a:r>
              <a:rPr lang="nl-NL" sz="2800" i="1">
                <a:latin typeface="Times New Roman" pitchFamily="18" charset="0"/>
                <a:sym typeface="Symbol" pitchFamily="18" charset="2"/>
              </a:rPr>
              <a:t></a:t>
            </a:r>
            <a:r>
              <a:rPr lang="nl-NL" sz="2800" i="1">
                <a:latin typeface="Times New Roman" pitchFamily="18" charset="0"/>
              </a:rPr>
              <a:t>  A</a:t>
            </a:r>
          </a:p>
          <a:p>
            <a:r>
              <a:rPr lang="nl-NL" sz="2800" i="1">
                <a:latin typeface="Times New Roman" pitchFamily="18" charset="0"/>
              </a:rPr>
              <a:t>Kracht (N) = Druk (N/m</a:t>
            </a:r>
            <a:r>
              <a:rPr lang="nl-NL" sz="2800" i="1" baseline="30000">
                <a:latin typeface="Times New Roman" pitchFamily="18" charset="0"/>
              </a:rPr>
              <a:t>2</a:t>
            </a:r>
            <a:r>
              <a:rPr lang="nl-NL" sz="2800" i="1">
                <a:latin typeface="Times New Roman" pitchFamily="18" charset="0"/>
              </a:rPr>
              <a:t>) </a:t>
            </a:r>
            <a:r>
              <a:rPr lang="nl-NL" sz="2800" i="1">
                <a:latin typeface="Times New Roman" pitchFamily="18" charset="0"/>
                <a:sym typeface="Symbol" pitchFamily="18" charset="2"/>
              </a:rPr>
              <a:t></a:t>
            </a:r>
            <a:r>
              <a:rPr lang="nl-NL" sz="2800" i="1">
                <a:latin typeface="Times New Roman" pitchFamily="18" charset="0"/>
              </a:rPr>
              <a:t> Oppervlakte (m</a:t>
            </a:r>
            <a:r>
              <a:rPr lang="nl-NL" sz="2800" i="1" baseline="30000">
                <a:latin typeface="Times New Roman" pitchFamily="18" charset="0"/>
              </a:rPr>
              <a:t>2</a:t>
            </a:r>
            <a:r>
              <a:rPr lang="nl-NL" sz="2800" i="1">
                <a:latin typeface="Times New Roman" pitchFamily="18" charset="0"/>
              </a:rPr>
              <a:t>)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Wet van Newton</a:t>
            </a:r>
          </a:p>
        </p:txBody>
      </p:sp>
      <p:sp>
        <p:nvSpPr>
          <p:cNvPr id="151561" name="AutoShape 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076700" y="6654800"/>
            <a:ext cx="381000" cy="190500"/>
          </a:xfrm>
          <a:prstGeom prst="actionButtonBeginning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51562" name="AutoShape 10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457700" y="6654800"/>
            <a:ext cx="381000" cy="190500"/>
          </a:xfrm>
          <a:prstGeom prst="actionButtonReturn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51563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838700" y="6654800"/>
            <a:ext cx="381000" cy="190500"/>
          </a:xfrm>
          <a:prstGeom prst="actionButtonEnd">
            <a:avLst/>
          </a:prstGeom>
          <a:solidFill>
            <a:schemeClr val="folHlink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51564" name="Text Box 12"/>
          <p:cNvSpPr txBox="1">
            <a:spLocks noChangeArrowheads="1"/>
          </p:cNvSpPr>
          <p:nvPr/>
        </p:nvSpPr>
        <p:spPr bwMode="auto">
          <a:xfrm>
            <a:off x="3203575" y="5084763"/>
            <a:ext cx="3529013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nl-NL" dirty="0"/>
              <a:t>Druk in Pascal (1 bar = 100.000 Pascal</a:t>
            </a:r>
            <a:r>
              <a:rPr lang="nl-NL" dirty="0" smtClean="0"/>
              <a:t>)  1N/m2 = 1Pascal</a:t>
            </a:r>
            <a:endParaRPr lang="nl-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voor F = P x 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   </a:t>
            </a:r>
            <a:r>
              <a:rPr lang="nl-NL" u="sng" dirty="0" smtClean="0"/>
              <a:t>Gegeven:</a:t>
            </a:r>
          </a:p>
          <a:p>
            <a:r>
              <a:rPr lang="nl-NL" dirty="0" smtClean="0"/>
              <a:t>Een cilinder met een boring van 25 mm</a:t>
            </a:r>
          </a:p>
          <a:p>
            <a:r>
              <a:rPr lang="nl-NL" dirty="0" smtClean="0"/>
              <a:t>Een werkdruk van 6 bar</a:t>
            </a:r>
          </a:p>
          <a:p>
            <a:endParaRPr lang="nl-NL" u="sng" dirty="0" smtClean="0"/>
          </a:p>
          <a:p>
            <a:pPr>
              <a:buNone/>
            </a:pPr>
            <a:r>
              <a:rPr lang="nl-NL" dirty="0" smtClean="0"/>
              <a:t>   </a:t>
            </a:r>
            <a:r>
              <a:rPr lang="nl-NL" u="sng" dirty="0" smtClean="0"/>
              <a:t>Gevraagd:</a:t>
            </a:r>
          </a:p>
          <a:p>
            <a:r>
              <a:rPr lang="nl-NL" dirty="0" smtClean="0"/>
              <a:t>Wat is de maximale kracht die de cilinder kan leveren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 van ø25 naar cm</a:t>
            </a:r>
          </a:p>
          <a:p>
            <a:r>
              <a:rPr lang="nl-NL" dirty="0" smtClean="0"/>
              <a:t>Formule om oppervlakte uit te rekenen cirkel</a:t>
            </a:r>
          </a:p>
          <a:p>
            <a:r>
              <a:rPr lang="nl-NL" dirty="0" smtClean="0"/>
              <a:t>Maak van Bar        Pascal</a:t>
            </a:r>
          </a:p>
          <a:p>
            <a:endParaRPr lang="nl-NL" dirty="0" smtClean="0"/>
          </a:p>
          <a:p>
            <a:r>
              <a:rPr lang="nl-NL" dirty="0" smtClean="0"/>
              <a:t>Gebruik de formule F = P x a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A(Oppervlakte cirkel)= ¼ x </a:t>
            </a:r>
            <a:r>
              <a:rPr lang="el-GR" dirty="0" smtClean="0"/>
              <a:t>π</a:t>
            </a:r>
            <a:r>
              <a:rPr lang="nl-NL" dirty="0" smtClean="0"/>
              <a:t>x d </a:t>
            </a:r>
            <a:r>
              <a:rPr lang="nl-NL" dirty="0" err="1" smtClean="0"/>
              <a:t>xd</a:t>
            </a:r>
            <a:r>
              <a:rPr lang="nl-NL" dirty="0" smtClean="0"/>
              <a:t> (oftewel d2)</a:t>
            </a:r>
          </a:p>
          <a:p>
            <a:r>
              <a:rPr lang="nl-NL" dirty="0" smtClean="0"/>
              <a:t>A= ¼ x 3.14 x (0,025)2</a:t>
            </a:r>
          </a:p>
          <a:p>
            <a:r>
              <a:rPr lang="nl-NL" dirty="0" smtClean="0"/>
              <a:t>A=   4,9087 x 10-4 = (0,00049087)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F = P x A</a:t>
            </a:r>
          </a:p>
          <a:p>
            <a:r>
              <a:rPr lang="nl-NL" dirty="0" smtClean="0"/>
              <a:t>F = 600000 x 0,00049087</a:t>
            </a:r>
          </a:p>
          <a:p>
            <a:r>
              <a:rPr lang="nl-NL" dirty="0" smtClean="0"/>
              <a:t>F = 294 kg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141</Words>
  <Application>Microsoft Office PowerPoint</Application>
  <PresentationFormat>Diavoorstelling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Wet van Newton</vt:lpstr>
      <vt:lpstr>Vraag voor F = P x a</vt:lpstr>
      <vt:lpstr>uitwerking</vt:lpstr>
      <vt:lpstr>uitwerking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van Newton</dc:title>
  <dc:creator>Rob</dc:creator>
  <cp:lastModifiedBy>Your User Name</cp:lastModifiedBy>
  <cp:revision>10</cp:revision>
  <dcterms:created xsi:type="dcterms:W3CDTF">2010-02-27T18:36:35Z</dcterms:created>
  <dcterms:modified xsi:type="dcterms:W3CDTF">2010-12-12T19:50:27Z</dcterms:modified>
</cp:coreProperties>
</file>