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4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6858000" type="screen4x3"/>
  <p:notesSz cx="6858000" cy="9144000"/>
  <p:defaultTextStyle>
    <a:defPPr>
      <a:defRPr lang="en-GB"/>
    </a:defPPr>
    <a:lvl1pPr algn="l" defTabSz="449263" rtl="0" fontAlgn="base">
      <a:lnSpc>
        <a:spcPct val="93000"/>
      </a:lnSpc>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Arial" panose="020B0604020202020204" pitchFamily="34" charset="0"/>
      </a:defRPr>
    </a:lvl1pPr>
    <a:lvl2pPr marL="742950" indent="-285750" algn="l" defTabSz="449263" rtl="0" fontAlgn="base">
      <a:lnSpc>
        <a:spcPct val="93000"/>
      </a:lnSpc>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Arial" panose="020B0604020202020204" pitchFamily="34" charset="0"/>
      </a:defRPr>
    </a:lvl2pPr>
    <a:lvl3pPr marL="11430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Arial" panose="020B0604020202020204" pitchFamily="34" charset="0"/>
      </a:defRPr>
    </a:lvl3pPr>
    <a:lvl4pPr marL="16002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Arial" panose="020B0604020202020204" pitchFamily="34" charset="0"/>
      </a:defRPr>
    </a:lvl4pPr>
    <a:lvl5pPr marL="20574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5"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6" name="Rectangle 4"/>
          <p:cNvSpPr>
            <a:spLocks noGrp="1" noChangeArrowheads="1"/>
          </p:cNvSpPr>
          <p:nvPr>
            <p:ph type="hdr"/>
          </p:nvPr>
        </p:nvSpPr>
        <p:spPr bwMode="auto">
          <a:xfrm>
            <a:off x="0" y="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nSpc>
                <a:spcPct val="100000"/>
              </a:lnSpc>
              <a:buClrTx/>
              <a:buSzPct val="45000"/>
              <a:buFontTx/>
              <a:buNone/>
              <a:tabLst>
                <a:tab pos="449263" algn="l"/>
                <a:tab pos="898525" algn="l"/>
                <a:tab pos="1347788" algn="l"/>
                <a:tab pos="1797050" algn="l"/>
                <a:tab pos="2246313" algn="l"/>
                <a:tab pos="2695575" algn="l"/>
              </a:tabLst>
              <a:defRPr sz="1200">
                <a:solidFill>
                  <a:srgbClr val="000000"/>
                </a:solidFill>
                <a:cs typeface="Tahoma" panose="020B0604030504040204" pitchFamily="34" charset="0"/>
              </a:defRPr>
            </a:lvl1pPr>
          </a:lstStyle>
          <a:p>
            <a:endParaRPr lang="en-GB" altLang="en-US"/>
          </a:p>
        </p:txBody>
      </p:sp>
      <p:sp>
        <p:nvSpPr>
          <p:cNvPr id="3077" name="Rectangle 5"/>
          <p:cNvSpPr>
            <a:spLocks noGrp="1" noChangeArrowheads="1"/>
          </p:cNvSpPr>
          <p:nvPr>
            <p:ph type="dt"/>
          </p:nvPr>
        </p:nvSpPr>
        <p:spPr bwMode="auto">
          <a:xfrm>
            <a:off x="3886200" y="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lnSpc>
                <a:spcPct val="100000"/>
              </a:lnSpc>
              <a:buClrTx/>
              <a:buSzPct val="45000"/>
              <a:buFontTx/>
              <a:buNone/>
              <a:tabLst>
                <a:tab pos="449263" algn="l"/>
                <a:tab pos="898525" algn="l"/>
                <a:tab pos="1347788" algn="l"/>
                <a:tab pos="1797050" algn="l"/>
                <a:tab pos="2246313" algn="l"/>
                <a:tab pos="2695575" algn="l"/>
              </a:tabLst>
              <a:defRPr sz="1200">
                <a:solidFill>
                  <a:srgbClr val="000000"/>
                </a:solidFill>
                <a:cs typeface="Tahoma" panose="020B0604030504040204" pitchFamily="34" charset="0"/>
              </a:defRPr>
            </a:lvl1pPr>
          </a:lstStyle>
          <a:p>
            <a:endParaRPr lang="en-GB" altLang="en-US"/>
          </a:p>
        </p:txBody>
      </p:sp>
      <p:sp>
        <p:nvSpPr>
          <p:cNvPr id="3078" name="Rectangle 6"/>
          <p:cNvSpPr>
            <a:spLocks noGrp="1" noRot="1" noChangeAspect="1" noChangeArrowheads="1"/>
          </p:cNvSpPr>
          <p:nvPr>
            <p:ph type="sldImg"/>
          </p:nvPr>
        </p:nvSpPr>
        <p:spPr bwMode="auto">
          <a:xfrm>
            <a:off x="1143000" y="685800"/>
            <a:ext cx="4567238" cy="3424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9" name="Rectangle 7"/>
          <p:cNvSpPr>
            <a:spLocks noGrp="1" noChangeArrowheads="1"/>
          </p:cNvSpPr>
          <p:nvPr>
            <p:ph type="body"/>
          </p:nvPr>
        </p:nvSpPr>
        <p:spPr bwMode="auto">
          <a:xfrm>
            <a:off x="914400" y="4343400"/>
            <a:ext cx="50244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
        <p:nvSpPr>
          <p:cNvPr id="3080" name="Rectangle 8"/>
          <p:cNvSpPr>
            <a:spLocks noGrp="1" noChangeArrowheads="1"/>
          </p:cNvSpPr>
          <p:nvPr>
            <p:ph type="ftr"/>
          </p:nvPr>
        </p:nvSpPr>
        <p:spPr bwMode="auto">
          <a:xfrm>
            <a:off x="0" y="868680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nSpc>
                <a:spcPct val="100000"/>
              </a:lnSpc>
              <a:buClrTx/>
              <a:buSzPct val="45000"/>
              <a:buFontTx/>
              <a:buNone/>
              <a:tabLst>
                <a:tab pos="449263" algn="l"/>
                <a:tab pos="898525" algn="l"/>
                <a:tab pos="1347788" algn="l"/>
                <a:tab pos="1797050" algn="l"/>
                <a:tab pos="2246313" algn="l"/>
                <a:tab pos="2695575" algn="l"/>
              </a:tabLst>
              <a:defRPr sz="1200">
                <a:solidFill>
                  <a:srgbClr val="000000"/>
                </a:solidFill>
                <a:cs typeface="Tahoma" panose="020B0604030504040204" pitchFamily="34" charset="0"/>
              </a:defRPr>
            </a:lvl1pPr>
          </a:lstStyle>
          <a:p>
            <a:endParaRPr lang="en-GB" altLang="en-US"/>
          </a:p>
        </p:txBody>
      </p:sp>
      <p:sp>
        <p:nvSpPr>
          <p:cNvPr id="3081" name="Rectangle 9"/>
          <p:cNvSpPr>
            <a:spLocks noGrp="1" noChangeArrowheads="1"/>
          </p:cNvSpPr>
          <p:nvPr>
            <p:ph type="sldNum"/>
          </p:nvPr>
        </p:nvSpPr>
        <p:spPr bwMode="auto">
          <a:xfrm>
            <a:off x="3886200" y="868680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lnSpc>
                <a:spcPct val="100000"/>
              </a:lnSpc>
              <a:buClrTx/>
              <a:buSzPct val="45000"/>
              <a:buFontTx/>
              <a:buNone/>
              <a:tabLst>
                <a:tab pos="449263" algn="l"/>
                <a:tab pos="898525" algn="l"/>
                <a:tab pos="1347788" algn="l"/>
                <a:tab pos="1797050" algn="l"/>
                <a:tab pos="2246313" algn="l"/>
                <a:tab pos="2695575" algn="l"/>
              </a:tabLst>
              <a:defRPr sz="1200">
                <a:solidFill>
                  <a:srgbClr val="000000"/>
                </a:solidFill>
                <a:cs typeface="Tahoma" panose="020B0604030504040204" pitchFamily="34" charset="0"/>
              </a:defRPr>
            </a:lvl1pPr>
          </a:lstStyle>
          <a:p>
            <a:fld id="{B2A18FCA-93DB-474E-85F0-F11B62958865}" type="slidenum">
              <a:rPr lang="en-GB" altLang="en-US"/>
              <a:pPr/>
              <a:t>‹nr.›</a:t>
            </a:fld>
            <a:endParaRPr lang="en-GB"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D91E28B-48FA-4F2E-947F-DEC65F44421D}" type="slidenum">
              <a:rPr lang="en-GB" altLang="en-US"/>
              <a:pPr/>
              <a:t>1</a:t>
            </a:fld>
            <a:endParaRPr lang="en-GB" altLang="en-US"/>
          </a:p>
        </p:txBody>
      </p:sp>
      <p:sp>
        <p:nvSpPr>
          <p:cNvPr id="419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914400" y="4343400"/>
            <a:ext cx="5029200" cy="4116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DE33FBB7-19D5-4F68-874A-35ADBEB48B73}" type="slidenum">
              <a:rPr lang="en-GB" altLang="en-US"/>
              <a:pPr/>
              <a:t>10</a:t>
            </a:fld>
            <a:endParaRPr lang="en-GB" altLang="en-US"/>
          </a:p>
        </p:txBody>
      </p:sp>
      <p:sp>
        <p:nvSpPr>
          <p:cNvPr id="51201"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8A156FD-DB2B-4EC3-9AE9-676C5A4FCF33}" type="slidenum">
              <a:rPr lang="en-GB" altLang="en-US"/>
              <a:pPr/>
              <a:t>11</a:t>
            </a:fld>
            <a:endParaRPr lang="en-GB" altLang="en-US"/>
          </a:p>
        </p:txBody>
      </p:sp>
      <p:sp>
        <p:nvSpPr>
          <p:cNvPr id="52225"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09D5511-A019-4062-96AB-81A18A951661}" type="slidenum">
              <a:rPr lang="en-GB" altLang="en-US"/>
              <a:pPr/>
              <a:t>12</a:t>
            </a:fld>
            <a:endParaRPr lang="en-GB" altLang="en-US"/>
          </a:p>
        </p:txBody>
      </p:sp>
      <p:sp>
        <p:nvSpPr>
          <p:cNvPr id="53249"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7176A486-E71C-4CC7-9DB4-0B3FA31161E6}" type="slidenum">
              <a:rPr lang="en-GB" altLang="en-US"/>
              <a:pPr/>
              <a:t>13</a:t>
            </a:fld>
            <a:endParaRPr lang="en-GB" altLang="en-US"/>
          </a:p>
        </p:txBody>
      </p:sp>
      <p:sp>
        <p:nvSpPr>
          <p:cNvPr id="54273"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5F48AE0-0BE6-4D92-B7B0-D3BA7FE9B40A}" type="slidenum">
              <a:rPr lang="en-GB" altLang="en-US"/>
              <a:pPr/>
              <a:t>14</a:t>
            </a:fld>
            <a:endParaRPr lang="en-GB" altLang="en-US"/>
          </a:p>
        </p:txBody>
      </p:sp>
      <p:sp>
        <p:nvSpPr>
          <p:cNvPr id="55297"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A60AD19-C250-40C9-8FE5-5D2847378880}" type="slidenum">
              <a:rPr lang="en-GB" altLang="en-US"/>
              <a:pPr/>
              <a:t>15</a:t>
            </a:fld>
            <a:endParaRPr lang="en-GB" altLang="en-US"/>
          </a:p>
        </p:txBody>
      </p:sp>
      <p:sp>
        <p:nvSpPr>
          <p:cNvPr id="56321"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6AC002CC-F7F7-4C73-B8D7-9F3D7DB40024}" type="slidenum">
              <a:rPr lang="en-GB" altLang="en-US"/>
              <a:pPr/>
              <a:t>16</a:t>
            </a:fld>
            <a:endParaRPr lang="en-GB" altLang="en-US"/>
          </a:p>
        </p:txBody>
      </p:sp>
      <p:sp>
        <p:nvSpPr>
          <p:cNvPr id="57345"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C5CA163-7E19-4354-ADED-61DE75BA5753}" type="slidenum">
              <a:rPr lang="en-GB" altLang="en-US"/>
              <a:pPr/>
              <a:t>17</a:t>
            </a:fld>
            <a:endParaRPr lang="en-GB" altLang="en-US"/>
          </a:p>
        </p:txBody>
      </p:sp>
      <p:sp>
        <p:nvSpPr>
          <p:cNvPr id="58369"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D250A167-75A6-4189-8A28-62A3000AF949}" type="slidenum">
              <a:rPr lang="en-GB" altLang="en-US"/>
              <a:pPr/>
              <a:t>18</a:t>
            </a:fld>
            <a:endParaRPr lang="en-GB" altLang="en-US"/>
          </a:p>
        </p:txBody>
      </p:sp>
      <p:sp>
        <p:nvSpPr>
          <p:cNvPr id="59393"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D5A4B2C-3CA6-47B4-B000-6530C9122431}" type="slidenum">
              <a:rPr lang="en-GB" altLang="en-US"/>
              <a:pPr/>
              <a:t>19</a:t>
            </a:fld>
            <a:endParaRPr lang="en-GB" altLang="en-US"/>
          </a:p>
        </p:txBody>
      </p:sp>
      <p:sp>
        <p:nvSpPr>
          <p:cNvPr id="60417"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BDBEB73-8AA1-42D9-8750-7044582575CA}" type="slidenum">
              <a:rPr lang="en-GB" altLang="en-US"/>
              <a:pPr/>
              <a:t>2</a:t>
            </a:fld>
            <a:endParaRPr lang="en-GB" altLang="en-US"/>
          </a:p>
        </p:txBody>
      </p:sp>
      <p:sp>
        <p:nvSpPr>
          <p:cNvPr id="4300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50144B7-BA91-4BDE-9975-CBAEE8B89F51}" type="slidenum">
              <a:rPr lang="en-GB" altLang="en-US"/>
              <a:pPr/>
              <a:t>20</a:t>
            </a:fld>
            <a:endParaRPr lang="en-GB" altLang="en-US"/>
          </a:p>
        </p:txBody>
      </p:sp>
      <p:sp>
        <p:nvSpPr>
          <p:cNvPr id="61441"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4DD04A4-5D1A-47AC-81DD-CD14F797CBE0}" type="slidenum">
              <a:rPr lang="en-GB" altLang="en-US"/>
              <a:pPr/>
              <a:t>21</a:t>
            </a:fld>
            <a:endParaRPr lang="en-GB" altLang="en-US"/>
          </a:p>
        </p:txBody>
      </p:sp>
      <p:sp>
        <p:nvSpPr>
          <p:cNvPr id="62465"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102C935-B6F0-4E72-9ECF-3599B0C13436}" type="slidenum">
              <a:rPr lang="en-GB" altLang="en-US"/>
              <a:pPr/>
              <a:t>22</a:t>
            </a:fld>
            <a:endParaRPr lang="en-GB" altLang="en-US"/>
          </a:p>
        </p:txBody>
      </p:sp>
      <p:sp>
        <p:nvSpPr>
          <p:cNvPr id="63489"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73594FED-E780-491C-91D7-4F10D4791036}" type="slidenum">
              <a:rPr lang="en-GB" altLang="en-US"/>
              <a:pPr/>
              <a:t>23</a:t>
            </a:fld>
            <a:endParaRPr lang="en-GB" altLang="en-US"/>
          </a:p>
        </p:txBody>
      </p:sp>
      <p:sp>
        <p:nvSpPr>
          <p:cNvPr id="64513"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59C9395-241E-4757-9645-556AB07BB61B}" type="slidenum">
              <a:rPr lang="en-GB" altLang="en-US"/>
              <a:pPr/>
              <a:t>24</a:t>
            </a:fld>
            <a:endParaRPr lang="en-GB" altLang="en-US"/>
          </a:p>
        </p:txBody>
      </p:sp>
      <p:sp>
        <p:nvSpPr>
          <p:cNvPr id="65537"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FC2B5935-AC5E-499C-9620-64C99BF380B5}" type="slidenum">
              <a:rPr lang="en-GB" altLang="en-US"/>
              <a:pPr/>
              <a:t>25</a:t>
            </a:fld>
            <a:endParaRPr lang="en-GB" altLang="en-US"/>
          </a:p>
        </p:txBody>
      </p:sp>
      <p:sp>
        <p:nvSpPr>
          <p:cNvPr id="66561"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D3B1946-EA62-4CE6-99EE-0FC224BF6586}" type="slidenum">
              <a:rPr lang="en-GB" altLang="en-US"/>
              <a:pPr/>
              <a:t>26</a:t>
            </a:fld>
            <a:endParaRPr lang="en-GB" altLang="en-US"/>
          </a:p>
        </p:txBody>
      </p:sp>
      <p:sp>
        <p:nvSpPr>
          <p:cNvPr id="67585"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F601792-BD76-4921-9D0C-A2E4F05A62FA}" type="slidenum">
              <a:rPr lang="en-GB" altLang="en-US"/>
              <a:pPr/>
              <a:t>27</a:t>
            </a:fld>
            <a:endParaRPr lang="en-GB" altLang="en-US"/>
          </a:p>
        </p:txBody>
      </p:sp>
      <p:sp>
        <p:nvSpPr>
          <p:cNvPr id="68609"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95260466-EBEC-419D-AA75-C122D85744B2}" type="slidenum">
              <a:rPr lang="en-GB" altLang="en-US"/>
              <a:pPr/>
              <a:t>28</a:t>
            </a:fld>
            <a:endParaRPr lang="en-GB" altLang="en-US"/>
          </a:p>
        </p:txBody>
      </p:sp>
      <p:sp>
        <p:nvSpPr>
          <p:cNvPr id="69633"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AEE9BF4-25B5-4DF9-B99F-D620E69D8A68}" type="slidenum">
              <a:rPr lang="en-GB" altLang="en-US"/>
              <a:pPr/>
              <a:t>29</a:t>
            </a:fld>
            <a:endParaRPr lang="en-GB" altLang="en-US"/>
          </a:p>
        </p:txBody>
      </p:sp>
      <p:sp>
        <p:nvSpPr>
          <p:cNvPr id="70657"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6D006570-0D0A-447C-91BC-1715FC03DE53}" type="slidenum">
              <a:rPr lang="en-GB" altLang="en-US"/>
              <a:pPr/>
              <a:t>3</a:t>
            </a:fld>
            <a:endParaRPr lang="en-GB" altLang="en-US"/>
          </a:p>
        </p:txBody>
      </p:sp>
      <p:sp>
        <p:nvSpPr>
          <p:cNvPr id="4403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5D32D45-ACDB-4297-835E-946B3BB2C8F4}" type="slidenum">
              <a:rPr lang="en-GB" altLang="en-US"/>
              <a:pPr/>
              <a:t>30</a:t>
            </a:fld>
            <a:endParaRPr lang="en-GB" altLang="en-US"/>
          </a:p>
        </p:txBody>
      </p:sp>
      <p:sp>
        <p:nvSpPr>
          <p:cNvPr id="71681"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9BF09120-2F33-4FC5-8A71-6551A93CE979}" type="slidenum">
              <a:rPr lang="en-GB" altLang="en-US"/>
              <a:pPr/>
              <a:t>31</a:t>
            </a:fld>
            <a:endParaRPr lang="en-GB" altLang="en-US"/>
          </a:p>
        </p:txBody>
      </p:sp>
      <p:sp>
        <p:nvSpPr>
          <p:cNvPr id="72705"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BA96C9F-F17B-4CAF-AA6B-8B4E32260D61}" type="slidenum">
              <a:rPr lang="en-GB" altLang="en-US"/>
              <a:pPr/>
              <a:t>32</a:t>
            </a:fld>
            <a:endParaRPr lang="en-GB" altLang="en-US"/>
          </a:p>
        </p:txBody>
      </p:sp>
      <p:sp>
        <p:nvSpPr>
          <p:cNvPr id="737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Rectangle 2"/>
          <p:cNvSpPr txBox="1">
            <a:spLocks noGrp="1" noChangeArrowheads="1"/>
          </p:cNvSpPr>
          <p:nvPr>
            <p:ph type="body" idx="1"/>
          </p:nvPr>
        </p:nvSpPr>
        <p:spPr bwMode="auto">
          <a:xfrm>
            <a:off x="914400" y="4343400"/>
            <a:ext cx="5029200" cy="4116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0C253C4-052C-4397-9514-F90B70D099EF}" type="slidenum">
              <a:rPr lang="en-GB" altLang="en-US"/>
              <a:pPr/>
              <a:t>33</a:t>
            </a:fld>
            <a:endParaRPr lang="en-GB" altLang="en-US"/>
          </a:p>
        </p:txBody>
      </p:sp>
      <p:sp>
        <p:nvSpPr>
          <p:cNvPr id="747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914400" y="4343400"/>
            <a:ext cx="5029200" cy="4116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75C003EA-7043-4DF2-A091-EF310C06B82E}" type="slidenum">
              <a:rPr lang="en-GB" altLang="en-US"/>
              <a:pPr/>
              <a:t>34</a:t>
            </a:fld>
            <a:endParaRPr lang="en-GB" altLang="en-US"/>
          </a:p>
        </p:txBody>
      </p:sp>
      <p:sp>
        <p:nvSpPr>
          <p:cNvPr id="757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Rectangle 2"/>
          <p:cNvSpPr txBox="1">
            <a:spLocks noGrp="1" noChangeArrowheads="1"/>
          </p:cNvSpPr>
          <p:nvPr>
            <p:ph type="body" idx="1"/>
          </p:nvPr>
        </p:nvSpPr>
        <p:spPr bwMode="auto">
          <a:xfrm>
            <a:off x="914400" y="4343400"/>
            <a:ext cx="5029200" cy="4116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96044A10-42AD-46E0-803B-CBFA61ED4C96}" type="slidenum">
              <a:rPr lang="en-GB" altLang="en-US"/>
              <a:pPr/>
              <a:t>35</a:t>
            </a:fld>
            <a:endParaRPr lang="en-GB" altLang="en-US"/>
          </a:p>
        </p:txBody>
      </p:sp>
      <p:sp>
        <p:nvSpPr>
          <p:cNvPr id="768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Grp="1" noChangeArrowheads="1"/>
          </p:cNvSpPr>
          <p:nvPr>
            <p:ph type="body" idx="1"/>
          </p:nvPr>
        </p:nvSpPr>
        <p:spPr bwMode="auto">
          <a:xfrm>
            <a:off x="914400" y="4343400"/>
            <a:ext cx="5029200" cy="4116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D1BB24EE-9261-4504-BCA0-85FAC2BED48B}" type="slidenum">
              <a:rPr lang="en-GB" altLang="en-US"/>
              <a:pPr/>
              <a:t>36</a:t>
            </a:fld>
            <a:endParaRPr lang="en-GB" altLang="en-US"/>
          </a:p>
        </p:txBody>
      </p:sp>
      <p:sp>
        <p:nvSpPr>
          <p:cNvPr id="778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p:cNvSpPr txBox="1">
            <a:spLocks noGrp="1" noChangeArrowheads="1"/>
          </p:cNvSpPr>
          <p:nvPr>
            <p:ph type="body" idx="1"/>
          </p:nvPr>
        </p:nvSpPr>
        <p:spPr bwMode="auto">
          <a:xfrm>
            <a:off x="914400" y="4343400"/>
            <a:ext cx="5029200" cy="4116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91FC796-7C7E-4F17-AF61-1426D93CB558}" type="slidenum">
              <a:rPr lang="en-GB" altLang="en-US"/>
              <a:pPr/>
              <a:t>37</a:t>
            </a:fld>
            <a:endParaRPr lang="en-GB" altLang="en-US"/>
          </a:p>
        </p:txBody>
      </p:sp>
      <p:sp>
        <p:nvSpPr>
          <p:cNvPr id="788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914400" y="4343400"/>
            <a:ext cx="5029200" cy="4116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4154411-96C6-4287-8271-F4560B290A7A}" type="slidenum">
              <a:rPr lang="en-GB" altLang="en-US"/>
              <a:pPr/>
              <a:t>4</a:t>
            </a:fld>
            <a:endParaRPr lang="en-GB" altLang="en-US"/>
          </a:p>
        </p:txBody>
      </p:sp>
      <p:sp>
        <p:nvSpPr>
          <p:cNvPr id="45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914400" y="4343400"/>
            <a:ext cx="5029200" cy="4116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DC0656E-B128-43D0-A278-FEF28DA3D51C}" type="slidenum">
              <a:rPr lang="en-GB" altLang="en-US"/>
              <a:pPr/>
              <a:t>5</a:t>
            </a:fld>
            <a:endParaRPr lang="en-GB" altLang="en-US"/>
          </a:p>
        </p:txBody>
      </p:sp>
      <p:sp>
        <p:nvSpPr>
          <p:cNvPr id="460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914400" y="4343400"/>
            <a:ext cx="5029200" cy="4116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3197DD9-D5ED-4D1D-8445-4145E8ABCBC8}" type="slidenum">
              <a:rPr lang="en-GB" altLang="en-US"/>
              <a:pPr/>
              <a:t>6</a:t>
            </a:fld>
            <a:endParaRPr lang="en-GB" altLang="en-US"/>
          </a:p>
        </p:txBody>
      </p:sp>
      <p:sp>
        <p:nvSpPr>
          <p:cNvPr id="47105"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8AA8DC5-99F4-4712-8D6B-F970B0EC84E1}" type="slidenum">
              <a:rPr lang="en-GB" altLang="en-US"/>
              <a:pPr/>
              <a:t>7</a:t>
            </a:fld>
            <a:endParaRPr lang="en-GB" altLang="en-US"/>
          </a:p>
        </p:txBody>
      </p:sp>
      <p:sp>
        <p:nvSpPr>
          <p:cNvPr id="4812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D5391C5-1652-4C1B-A4CA-E448B33255C0}" type="slidenum">
              <a:rPr lang="en-GB" altLang="en-US"/>
              <a:pPr/>
              <a:t>8</a:t>
            </a:fld>
            <a:endParaRPr lang="en-GB" altLang="en-US"/>
          </a:p>
        </p:txBody>
      </p:sp>
      <p:sp>
        <p:nvSpPr>
          <p:cNvPr id="4915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93FE1AB-7FF9-4770-ADC7-985E42885A19}" type="slidenum">
              <a:rPr lang="en-GB" altLang="en-US"/>
              <a:pPr/>
              <a:t>9</a:t>
            </a:fld>
            <a:endParaRPr lang="en-GB" altLang="en-US"/>
          </a:p>
        </p:txBody>
      </p:sp>
      <p:sp>
        <p:nvSpPr>
          <p:cNvPr id="50177"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3"/>
          <p:cNvSpPr>
            <a:spLocks noGrp="1"/>
          </p:cNvSpPr>
          <p:nvPr>
            <p:ph type="ftr" idx="10"/>
          </p:nvPr>
        </p:nvSpPr>
        <p:spPr/>
        <p:txBody>
          <a:bodyPr/>
          <a:lstStyle>
            <a:lvl1pPr>
              <a:defRPr/>
            </a:lvl1pPr>
          </a:lstStyle>
          <a:p>
            <a:endParaRPr lang="en-GB" altLang="en-US"/>
          </a:p>
        </p:txBody>
      </p:sp>
      <p:sp>
        <p:nvSpPr>
          <p:cNvPr id="5" name="Slide Number Placeholder 4"/>
          <p:cNvSpPr>
            <a:spLocks noGrp="1"/>
          </p:cNvSpPr>
          <p:nvPr>
            <p:ph type="sldNum" idx="11"/>
          </p:nvPr>
        </p:nvSpPr>
        <p:spPr/>
        <p:txBody>
          <a:bodyPr/>
          <a:lstStyle>
            <a:lvl1pPr>
              <a:defRPr/>
            </a:lvl1pPr>
          </a:lstStyle>
          <a:p>
            <a:fld id="{B85C5129-01E3-473D-9188-2E9C281AFA88}" type="slidenum">
              <a:rPr lang="en-GB" altLang="en-US"/>
              <a:pPr/>
              <a:t>‹nr.›</a:t>
            </a:fld>
            <a:endParaRPr lang="en-GB" altLang="en-US"/>
          </a:p>
        </p:txBody>
      </p:sp>
    </p:spTree>
    <p:extLst>
      <p:ext uri="{BB962C8B-B14F-4D97-AF65-F5344CB8AC3E}">
        <p14:creationId xmlns:p14="http://schemas.microsoft.com/office/powerpoint/2010/main" val="2116697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idx="10"/>
          </p:nvPr>
        </p:nvSpPr>
        <p:spPr/>
        <p:txBody>
          <a:bodyPr/>
          <a:lstStyle>
            <a:lvl1pPr>
              <a:defRPr/>
            </a:lvl1pPr>
          </a:lstStyle>
          <a:p>
            <a:endParaRPr lang="en-GB" altLang="en-US"/>
          </a:p>
        </p:txBody>
      </p:sp>
      <p:sp>
        <p:nvSpPr>
          <p:cNvPr id="5" name="Slide Number Placeholder 4"/>
          <p:cNvSpPr>
            <a:spLocks noGrp="1"/>
          </p:cNvSpPr>
          <p:nvPr>
            <p:ph type="sldNum" idx="11"/>
          </p:nvPr>
        </p:nvSpPr>
        <p:spPr/>
        <p:txBody>
          <a:bodyPr/>
          <a:lstStyle>
            <a:lvl1pPr>
              <a:defRPr/>
            </a:lvl1pPr>
          </a:lstStyle>
          <a:p>
            <a:fld id="{C34876B0-94D6-44C5-A02A-7C46DDEB0FDB}" type="slidenum">
              <a:rPr lang="en-GB" altLang="en-US"/>
              <a:pPr/>
              <a:t>‹nr.›</a:t>
            </a:fld>
            <a:endParaRPr lang="en-GB" altLang="en-US"/>
          </a:p>
        </p:txBody>
      </p:sp>
    </p:spTree>
    <p:extLst>
      <p:ext uri="{BB962C8B-B14F-4D97-AF65-F5344CB8AC3E}">
        <p14:creationId xmlns:p14="http://schemas.microsoft.com/office/powerpoint/2010/main" val="299683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0" y="609600"/>
            <a:ext cx="1987550" cy="52720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9625" y="609600"/>
            <a:ext cx="5813425" cy="52720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idx="10"/>
          </p:nvPr>
        </p:nvSpPr>
        <p:spPr/>
        <p:txBody>
          <a:bodyPr/>
          <a:lstStyle>
            <a:lvl1pPr>
              <a:defRPr/>
            </a:lvl1pPr>
          </a:lstStyle>
          <a:p>
            <a:endParaRPr lang="en-GB" altLang="en-US"/>
          </a:p>
        </p:txBody>
      </p:sp>
      <p:sp>
        <p:nvSpPr>
          <p:cNvPr id="5" name="Slide Number Placeholder 4"/>
          <p:cNvSpPr>
            <a:spLocks noGrp="1"/>
          </p:cNvSpPr>
          <p:nvPr>
            <p:ph type="sldNum" idx="11"/>
          </p:nvPr>
        </p:nvSpPr>
        <p:spPr/>
        <p:txBody>
          <a:bodyPr/>
          <a:lstStyle>
            <a:lvl1pPr>
              <a:defRPr/>
            </a:lvl1pPr>
          </a:lstStyle>
          <a:p>
            <a:fld id="{E8E7CCAE-F041-4328-AF4A-AA7C46A4E8F8}" type="slidenum">
              <a:rPr lang="en-GB" altLang="en-US"/>
              <a:pPr/>
              <a:t>‹nr.›</a:t>
            </a:fld>
            <a:endParaRPr lang="en-GB" altLang="en-US"/>
          </a:p>
        </p:txBody>
      </p:sp>
    </p:spTree>
    <p:extLst>
      <p:ext uri="{BB962C8B-B14F-4D97-AF65-F5344CB8AC3E}">
        <p14:creationId xmlns:p14="http://schemas.microsoft.com/office/powerpoint/2010/main" val="3929715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GB" altLang="en-US"/>
          </a:p>
        </p:txBody>
      </p:sp>
    </p:spTree>
    <p:extLst>
      <p:ext uri="{BB962C8B-B14F-4D97-AF65-F5344CB8AC3E}">
        <p14:creationId xmlns:p14="http://schemas.microsoft.com/office/powerpoint/2010/main" val="3289510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GB" altLang="en-US"/>
          </a:p>
        </p:txBody>
      </p:sp>
    </p:spTree>
    <p:extLst>
      <p:ext uri="{BB962C8B-B14F-4D97-AF65-F5344CB8AC3E}">
        <p14:creationId xmlns:p14="http://schemas.microsoft.com/office/powerpoint/2010/main" val="3822833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GB" altLang="en-US"/>
          </a:p>
        </p:txBody>
      </p:sp>
    </p:spTree>
    <p:extLst>
      <p:ext uri="{BB962C8B-B14F-4D97-AF65-F5344CB8AC3E}">
        <p14:creationId xmlns:p14="http://schemas.microsoft.com/office/powerpoint/2010/main" val="466877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4963"/>
            <a:ext cx="4035425" cy="39766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604963"/>
            <a:ext cx="4037013" cy="39766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GB" altLang="en-US"/>
          </a:p>
        </p:txBody>
      </p:sp>
    </p:spTree>
    <p:extLst>
      <p:ext uri="{BB962C8B-B14F-4D97-AF65-F5344CB8AC3E}">
        <p14:creationId xmlns:p14="http://schemas.microsoft.com/office/powerpoint/2010/main" val="2985863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idx="10"/>
          </p:nvPr>
        </p:nvSpPr>
        <p:spPr/>
        <p:txBody>
          <a:bodyPr/>
          <a:lstStyle>
            <a:lvl1pPr>
              <a:defRPr/>
            </a:lvl1pPr>
          </a:lstStyle>
          <a:p>
            <a:endParaRPr lang="en-US" altLang="en-US"/>
          </a:p>
        </p:txBody>
      </p:sp>
      <p:sp>
        <p:nvSpPr>
          <p:cNvPr id="8" name="Footer Placeholder 7"/>
          <p:cNvSpPr>
            <a:spLocks noGrp="1"/>
          </p:cNvSpPr>
          <p:nvPr>
            <p:ph type="ftr" idx="11"/>
          </p:nvPr>
        </p:nvSpPr>
        <p:spPr/>
        <p:txBody>
          <a:bodyPr/>
          <a:lstStyle>
            <a:lvl1pPr>
              <a:defRPr/>
            </a:lvl1pPr>
          </a:lstStyle>
          <a:p>
            <a:endParaRPr lang="en-GB" altLang="en-US"/>
          </a:p>
        </p:txBody>
      </p:sp>
    </p:spTree>
    <p:extLst>
      <p:ext uri="{BB962C8B-B14F-4D97-AF65-F5344CB8AC3E}">
        <p14:creationId xmlns:p14="http://schemas.microsoft.com/office/powerpoint/2010/main" val="3066657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lvl1pPr>
              <a:defRPr/>
            </a:lvl1pPr>
          </a:lstStyle>
          <a:p>
            <a:endParaRPr lang="en-US" altLang="en-US"/>
          </a:p>
        </p:txBody>
      </p:sp>
      <p:sp>
        <p:nvSpPr>
          <p:cNvPr id="4" name="Footer Placeholder 3"/>
          <p:cNvSpPr>
            <a:spLocks noGrp="1"/>
          </p:cNvSpPr>
          <p:nvPr>
            <p:ph type="ftr" idx="11"/>
          </p:nvPr>
        </p:nvSpPr>
        <p:spPr/>
        <p:txBody>
          <a:bodyPr/>
          <a:lstStyle>
            <a:lvl1pPr>
              <a:defRPr/>
            </a:lvl1pPr>
          </a:lstStyle>
          <a:p>
            <a:endParaRPr lang="en-GB" altLang="en-US"/>
          </a:p>
        </p:txBody>
      </p:sp>
    </p:spTree>
    <p:extLst>
      <p:ext uri="{BB962C8B-B14F-4D97-AF65-F5344CB8AC3E}">
        <p14:creationId xmlns:p14="http://schemas.microsoft.com/office/powerpoint/2010/main" val="2049698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ltLang="en-US"/>
          </a:p>
        </p:txBody>
      </p:sp>
      <p:sp>
        <p:nvSpPr>
          <p:cNvPr id="3" name="Footer Placeholder 2"/>
          <p:cNvSpPr>
            <a:spLocks noGrp="1"/>
          </p:cNvSpPr>
          <p:nvPr>
            <p:ph type="ftr" idx="11"/>
          </p:nvPr>
        </p:nvSpPr>
        <p:spPr/>
        <p:txBody>
          <a:bodyPr/>
          <a:lstStyle>
            <a:lvl1pPr>
              <a:defRPr/>
            </a:lvl1pPr>
          </a:lstStyle>
          <a:p>
            <a:endParaRPr lang="en-GB" altLang="en-US"/>
          </a:p>
        </p:txBody>
      </p:sp>
    </p:spTree>
    <p:extLst>
      <p:ext uri="{BB962C8B-B14F-4D97-AF65-F5344CB8AC3E}">
        <p14:creationId xmlns:p14="http://schemas.microsoft.com/office/powerpoint/2010/main" val="2943267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GB" altLang="en-US"/>
          </a:p>
        </p:txBody>
      </p:sp>
    </p:spTree>
    <p:extLst>
      <p:ext uri="{BB962C8B-B14F-4D97-AF65-F5344CB8AC3E}">
        <p14:creationId xmlns:p14="http://schemas.microsoft.com/office/powerpoint/2010/main" val="309422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idx="10"/>
          </p:nvPr>
        </p:nvSpPr>
        <p:spPr/>
        <p:txBody>
          <a:bodyPr/>
          <a:lstStyle>
            <a:lvl1pPr>
              <a:defRPr/>
            </a:lvl1pPr>
          </a:lstStyle>
          <a:p>
            <a:endParaRPr lang="en-GB" altLang="en-US"/>
          </a:p>
        </p:txBody>
      </p:sp>
      <p:sp>
        <p:nvSpPr>
          <p:cNvPr id="5" name="Slide Number Placeholder 4"/>
          <p:cNvSpPr>
            <a:spLocks noGrp="1"/>
          </p:cNvSpPr>
          <p:nvPr>
            <p:ph type="sldNum" idx="11"/>
          </p:nvPr>
        </p:nvSpPr>
        <p:spPr/>
        <p:txBody>
          <a:bodyPr/>
          <a:lstStyle>
            <a:lvl1pPr>
              <a:defRPr/>
            </a:lvl1pPr>
          </a:lstStyle>
          <a:p>
            <a:fld id="{28791A2A-BE3F-4B6E-BAE2-CE8E9A15402E}" type="slidenum">
              <a:rPr lang="en-GB" altLang="en-US"/>
              <a:pPr/>
              <a:t>‹nr.›</a:t>
            </a:fld>
            <a:endParaRPr lang="en-GB" altLang="en-US"/>
          </a:p>
        </p:txBody>
      </p:sp>
    </p:spTree>
    <p:extLst>
      <p:ext uri="{BB962C8B-B14F-4D97-AF65-F5344CB8AC3E}">
        <p14:creationId xmlns:p14="http://schemas.microsoft.com/office/powerpoint/2010/main" val="844009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GB" altLang="en-US"/>
          </a:p>
        </p:txBody>
      </p:sp>
    </p:spTree>
    <p:extLst>
      <p:ext uri="{BB962C8B-B14F-4D97-AF65-F5344CB8AC3E}">
        <p14:creationId xmlns:p14="http://schemas.microsoft.com/office/powerpoint/2010/main" val="3185805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GB" altLang="en-US"/>
          </a:p>
        </p:txBody>
      </p:sp>
    </p:spTree>
    <p:extLst>
      <p:ext uri="{BB962C8B-B14F-4D97-AF65-F5344CB8AC3E}">
        <p14:creationId xmlns:p14="http://schemas.microsoft.com/office/powerpoint/2010/main" val="3764960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46163"/>
            <a:ext cx="2055813" cy="4535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46163"/>
            <a:ext cx="6016625" cy="45354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GB" altLang="en-US"/>
          </a:p>
        </p:txBody>
      </p:sp>
    </p:spTree>
    <p:extLst>
      <p:ext uri="{BB962C8B-B14F-4D97-AF65-F5344CB8AC3E}">
        <p14:creationId xmlns:p14="http://schemas.microsoft.com/office/powerpoint/2010/main" val="2616012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69988" y="1046163"/>
            <a:ext cx="7375525" cy="1008062"/>
          </a:xfrm>
        </p:spPr>
        <p:txBody>
          <a:bodyPr/>
          <a:lstStyle/>
          <a:p>
            <a:r>
              <a:rPr lang="en-US"/>
              <a:t>Click to edit Master title style</a:t>
            </a:r>
          </a:p>
        </p:txBody>
      </p:sp>
      <p:sp>
        <p:nvSpPr>
          <p:cNvPr id="3" name="Date Placeholder 2"/>
          <p:cNvSpPr>
            <a:spLocks noGrp="1"/>
          </p:cNvSpPr>
          <p:nvPr>
            <p:ph type="dt" idx="10"/>
          </p:nvPr>
        </p:nvSpPr>
        <p:spPr>
          <a:xfrm>
            <a:off x="1387475" y="6357938"/>
            <a:ext cx="1900238" cy="452437"/>
          </a:xfrm>
        </p:spPr>
        <p:txBody>
          <a:bodyPr/>
          <a:lstStyle>
            <a:lvl1pPr>
              <a:defRPr/>
            </a:lvl1pPr>
          </a:lstStyle>
          <a:p>
            <a:endParaRPr lang="en-US" altLang="en-US"/>
          </a:p>
        </p:txBody>
      </p:sp>
      <p:sp>
        <p:nvSpPr>
          <p:cNvPr id="4" name="Footer Placeholder 3"/>
          <p:cNvSpPr>
            <a:spLocks noGrp="1"/>
          </p:cNvSpPr>
          <p:nvPr>
            <p:ph type="ftr" idx="11"/>
          </p:nvPr>
        </p:nvSpPr>
        <p:spPr>
          <a:xfrm>
            <a:off x="3722688" y="6357938"/>
            <a:ext cx="2266950" cy="452437"/>
          </a:xfrm>
        </p:spPr>
        <p:txBody>
          <a:bodyPr/>
          <a:lstStyle>
            <a:lvl1pPr>
              <a:defRPr/>
            </a:lvl1pPr>
          </a:lstStyle>
          <a:p>
            <a:endParaRPr lang="en-GB" altLang="en-US"/>
          </a:p>
        </p:txBody>
      </p:sp>
    </p:spTree>
    <p:extLst>
      <p:ext uri="{BB962C8B-B14F-4D97-AF65-F5344CB8AC3E}">
        <p14:creationId xmlns:p14="http://schemas.microsoft.com/office/powerpoint/2010/main" val="274767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Footer Placeholder 3"/>
          <p:cNvSpPr>
            <a:spLocks noGrp="1"/>
          </p:cNvSpPr>
          <p:nvPr>
            <p:ph type="ftr" idx="10"/>
          </p:nvPr>
        </p:nvSpPr>
        <p:spPr/>
        <p:txBody>
          <a:bodyPr/>
          <a:lstStyle>
            <a:lvl1pPr>
              <a:defRPr/>
            </a:lvl1pPr>
          </a:lstStyle>
          <a:p>
            <a:endParaRPr lang="en-GB" altLang="en-US"/>
          </a:p>
        </p:txBody>
      </p:sp>
      <p:sp>
        <p:nvSpPr>
          <p:cNvPr id="5" name="Slide Number Placeholder 4"/>
          <p:cNvSpPr>
            <a:spLocks noGrp="1"/>
          </p:cNvSpPr>
          <p:nvPr>
            <p:ph type="sldNum" idx="11"/>
          </p:nvPr>
        </p:nvSpPr>
        <p:spPr/>
        <p:txBody>
          <a:bodyPr/>
          <a:lstStyle>
            <a:lvl1pPr>
              <a:defRPr/>
            </a:lvl1pPr>
          </a:lstStyle>
          <a:p>
            <a:fld id="{140FEBB7-0BA1-422C-B017-B4A3289D15BC}" type="slidenum">
              <a:rPr lang="en-GB" altLang="en-US"/>
              <a:pPr/>
              <a:t>‹nr.›</a:t>
            </a:fld>
            <a:endParaRPr lang="en-GB" altLang="en-US"/>
          </a:p>
        </p:txBody>
      </p:sp>
    </p:spTree>
    <p:extLst>
      <p:ext uri="{BB962C8B-B14F-4D97-AF65-F5344CB8AC3E}">
        <p14:creationId xmlns:p14="http://schemas.microsoft.com/office/powerpoint/2010/main" val="1316256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9625" y="1905000"/>
            <a:ext cx="3900488" cy="39766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62513" y="1905000"/>
            <a:ext cx="3900487" cy="39766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idx="10"/>
          </p:nvPr>
        </p:nvSpPr>
        <p:spPr/>
        <p:txBody>
          <a:bodyPr/>
          <a:lstStyle>
            <a:lvl1pPr>
              <a:defRPr/>
            </a:lvl1pPr>
          </a:lstStyle>
          <a:p>
            <a:endParaRPr lang="en-GB" altLang="en-US"/>
          </a:p>
        </p:txBody>
      </p:sp>
      <p:sp>
        <p:nvSpPr>
          <p:cNvPr id="6" name="Slide Number Placeholder 5"/>
          <p:cNvSpPr>
            <a:spLocks noGrp="1"/>
          </p:cNvSpPr>
          <p:nvPr>
            <p:ph type="sldNum" idx="11"/>
          </p:nvPr>
        </p:nvSpPr>
        <p:spPr/>
        <p:txBody>
          <a:bodyPr/>
          <a:lstStyle>
            <a:lvl1pPr>
              <a:defRPr/>
            </a:lvl1pPr>
          </a:lstStyle>
          <a:p>
            <a:fld id="{FC8DDA3D-F56C-48DD-8FDA-2A3A2606099D}" type="slidenum">
              <a:rPr lang="en-GB" altLang="en-US"/>
              <a:pPr/>
              <a:t>‹nr.›</a:t>
            </a:fld>
            <a:endParaRPr lang="en-GB" altLang="en-US"/>
          </a:p>
        </p:txBody>
      </p:sp>
    </p:spTree>
    <p:extLst>
      <p:ext uri="{BB962C8B-B14F-4D97-AF65-F5344CB8AC3E}">
        <p14:creationId xmlns:p14="http://schemas.microsoft.com/office/powerpoint/2010/main" val="362927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idx="10"/>
          </p:nvPr>
        </p:nvSpPr>
        <p:spPr/>
        <p:txBody>
          <a:bodyPr/>
          <a:lstStyle>
            <a:lvl1pPr>
              <a:defRPr/>
            </a:lvl1pPr>
          </a:lstStyle>
          <a:p>
            <a:endParaRPr lang="en-GB" altLang="en-US"/>
          </a:p>
        </p:txBody>
      </p:sp>
      <p:sp>
        <p:nvSpPr>
          <p:cNvPr id="8" name="Slide Number Placeholder 7"/>
          <p:cNvSpPr>
            <a:spLocks noGrp="1"/>
          </p:cNvSpPr>
          <p:nvPr>
            <p:ph type="sldNum" idx="11"/>
          </p:nvPr>
        </p:nvSpPr>
        <p:spPr/>
        <p:txBody>
          <a:bodyPr/>
          <a:lstStyle>
            <a:lvl1pPr>
              <a:defRPr/>
            </a:lvl1pPr>
          </a:lstStyle>
          <a:p>
            <a:fld id="{7172F51B-1F41-48F1-94C3-2B9E7CDF6AD6}" type="slidenum">
              <a:rPr lang="en-GB" altLang="en-US"/>
              <a:pPr/>
              <a:t>‹nr.›</a:t>
            </a:fld>
            <a:endParaRPr lang="en-GB" altLang="en-US"/>
          </a:p>
        </p:txBody>
      </p:sp>
    </p:spTree>
    <p:extLst>
      <p:ext uri="{BB962C8B-B14F-4D97-AF65-F5344CB8AC3E}">
        <p14:creationId xmlns:p14="http://schemas.microsoft.com/office/powerpoint/2010/main" val="2287726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idx="10"/>
          </p:nvPr>
        </p:nvSpPr>
        <p:spPr/>
        <p:txBody>
          <a:bodyPr/>
          <a:lstStyle>
            <a:lvl1pPr>
              <a:defRPr/>
            </a:lvl1pPr>
          </a:lstStyle>
          <a:p>
            <a:endParaRPr lang="en-GB" altLang="en-US"/>
          </a:p>
        </p:txBody>
      </p:sp>
      <p:sp>
        <p:nvSpPr>
          <p:cNvPr id="4" name="Slide Number Placeholder 3"/>
          <p:cNvSpPr>
            <a:spLocks noGrp="1"/>
          </p:cNvSpPr>
          <p:nvPr>
            <p:ph type="sldNum" idx="11"/>
          </p:nvPr>
        </p:nvSpPr>
        <p:spPr/>
        <p:txBody>
          <a:bodyPr/>
          <a:lstStyle>
            <a:lvl1pPr>
              <a:defRPr/>
            </a:lvl1pPr>
          </a:lstStyle>
          <a:p>
            <a:fld id="{784A8676-DC7E-45A2-ADD9-F5F7A5B02DFC}" type="slidenum">
              <a:rPr lang="en-GB" altLang="en-US"/>
              <a:pPr/>
              <a:t>‹nr.›</a:t>
            </a:fld>
            <a:endParaRPr lang="en-GB" altLang="en-US"/>
          </a:p>
        </p:txBody>
      </p:sp>
    </p:spTree>
    <p:extLst>
      <p:ext uri="{BB962C8B-B14F-4D97-AF65-F5344CB8AC3E}">
        <p14:creationId xmlns:p14="http://schemas.microsoft.com/office/powerpoint/2010/main" val="133340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endParaRPr lang="en-GB" altLang="en-US"/>
          </a:p>
        </p:txBody>
      </p:sp>
      <p:sp>
        <p:nvSpPr>
          <p:cNvPr id="3" name="Slide Number Placeholder 2"/>
          <p:cNvSpPr>
            <a:spLocks noGrp="1"/>
          </p:cNvSpPr>
          <p:nvPr>
            <p:ph type="sldNum" idx="11"/>
          </p:nvPr>
        </p:nvSpPr>
        <p:spPr/>
        <p:txBody>
          <a:bodyPr/>
          <a:lstStyle>
            <a:lvl1pPr>
              <a:defRPr/>
            </a:lvl1pPr>
          </a:lstStyle>
          <a:p>
            <a:fld id="{1BB1ECBE-BC02-4DD7-B0A1-30FE4E0302BC}" type="slidenum">
              <a:rPr lang="en-GB" altLang="en-US"/>
              <a:pPr/>
              <a:t>‹nr.›</a:t>
            </a:fld>
            <a:endParaRPr lang="en-GB" altLang="en-US"/>
          </a:p>
        </p:txBody>
      </p:sp>
    </p:spTree>
    <p:extLst>
      <p:ext uri="{BB962C8B-B14F-4D97-AF65-F5344CB8AC3E}">
        <p14:creationId xmlns:p14="http://schemas.microsoft.com/office/powerpoint/2010/main" val="3325790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p:cNvSpPr>
            <a:spLocks noGrp="1"/>
          </p:cNvSpPr>
          <p:nvPr>
            <p:ph type="ftr" idx="10"/>
          </p:nvPr>
        </p:nvSpPr>
        <p:spPr/>
        <p:txBody>
          <a:bodyPr/>
          <a:lstStyle>
            <a:lvl1pPr>
              <a:defRPr/>
            </a:lvl1pPr>
          </a:lstStyle>
          <a:p>
            <a:endParaRPr lang="en-GB" altLang="en-US"/>
          </a:p>
        </p:txBody>
      </p:sp>
      <p:sp>
        <p:nvSpPr>
          <p:cNvPr id="6" name="Slide Number Placeholder 5"/>
          <p:cNvSpPr>
            <a:spLocks noGrp="1"/>
          </p:cNvSpPr>
          <p:nvPr>
            <p:ph type="sldNum" idx="11"/>
          </p:nvPr>
        </p:nvSpPr>
        <p:spPr/>
        <p:txBody>
          <a:bodyPr/>
          <a:lstStyle>
            <a:lvl1pPr>
              <a:defRPr/>
            </a:lvl1pPr>
          </a:lstStyle>
          <a:p>
            <a:fld id="{8ABC9C2D-56FC-4977-AA83-8566DCA77564}" type="slidenum">
              <a:rPr lang="en-GB" altLang="en-US"/>
              <a:pPr/>
              <a:t>‹nr.›</a:t>
            </a:fld>
            <a:endParaRPr lang="en-GB" altLang="en-US"/>
          </a:p>
        </p:txBody>
      </p:sp>
    </p:spTree>
    <p:extLst>
      <p:ext uri="{BB962C8B-B14F-4D97-AF65-F5344CB8AC3E}">
        <p14:creationId xmlns:p14="http://schemas.microsoft.com/office/powerpoint/2010/main" val="889742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p:cNvSpPr>
            <a:spLocks noGrp="1"/>
          </p:cNvSpPr>
          <p:nvPr>
            <p:ph type="ftr" idx="10"/>
          </p:nvPr>
        </p:nvSpPr>
        <p:spPr/>
        <p:txBody>
          <a:bodyPr/>
          <a:lstStyle>
            <a:lvl1pPr>
              <a:defRPr/>
            </a:lvl1pPr>
          </a:lstStyle>
          <a:p>
            <a:endParaRPr lang="en-GB" altLang="en-US"/>
          </a:p>
        </p:txBody>
      </p:sp>
      <p:sp>
        <p:nvSpPr>
          <p:cNvPr id="6" name="Slide Number Placeholder 5"/>
          <p:cNvSpPr>
            <a:spLocks noGrp="1"/>
          </p:cNvSpPr>
          <p:nvPr>
            <p:ph type="sldNum" idx="11"/>
          </p:nvPr>
        </p:nvSpPr>
        <p:spPr/>
        <p:txBody>
          <a:bodyPr/>
          <a:lstStyle>
            <a:lvl1pPr>
              <a:defRPr/>
            </a:lvl1pPr>
          </a:lstStyle>
          <a:p>
            <a:fld id="{0259F47C-9DED-49A8-9D53-535E768B4E61}" type="slidenum">
              <a:rPr lang="en-GB" altLang="en-US"/>
              <a:pPr/>
              <a:t>‹nr.›</a:t>
            </a:fld>
            <a:endParaRPr lang="en-GB" altLang="en-US"/>
          </a:p>
        </p:txBody>
      </p:sp>
    </p:spTree>
    <p:extLst>
      <p:ext uri="{BB962C8B-B14F-4D97-AF65-F5344CB8AC3E}">
        <p14:creationId xmlns:p14="http://schemas.microsoft.com/office/powerpoint/2010/main" val="286664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0" y="68263"/>
            <a:ext cx="644525" cy="6711950"/>
            <a:chOff x="0" y="43"/>
            <a:chExt cx="406" cy="4228"/>
          </a:xfrm>
        </p:grpSpPr>
        <p:sp>
          <p:nvSpPr>
            <p:cNvPr id="1026" name="Line 2"/>
            <p:cNvSpPr>
              <a:spLocks noChangeShapeType="1"/>
            </p:cNvSpPr>
            <p:nvPr/>
          </p:nvSpPr>
          <p:spPr bwMode="auto">
            <a:xfrm>
              <a:off x="0" y="4203"/>
              <a:ext cx="406"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7" name="Line 3"/>
            <p:cNvSpPr>
              <a:spLocks noChangeShapeType="1"/>
            </p:cNvSpPr>
            <p:nvPr/>
          </p:nvSpPr>
          <p:spPr bwMode="auto">
            <a:xfrm>
              <a:off x="0" y="4239"/>
              <a:ext cx="406" cy="0"/>
            </a:xfrm>
            <a:prstGeom prst="line">
              <a:avLst/>
            </a:prstGeom>
            <a:noFill/>
            <a:ln w="381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8" name="Line 4"/>
            <p:cNvSpPr>
              <a:spLocks noChangeShapeType="1"/>
            </p:cNvSpPr>
            <p:nvPr/>
          </p:nvSpPr>
          <p:spPr bwMode="auto">
            <a:xfrm>
              <a:off x="0" y="4272"/>
              <a:ext cx="406"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9" name="Line 5"/>
            <p:cNvSpPr>
              <a:spLocks noChangeShapeType="1"/>
            </p:cNvSpPr>
            <p:nvPr/>
          </p:nvSpPr>
          <p:spPr bwMode="auto">
            <a:xfrm>
              <a:off x="0" y="4113"/>
              <a:ext cx="406" cy="0"/>
            </a:xfrm>
            <a:prstGeom prst="line">
              <a:avLst/>
            </a:prstGeom>
            <a:noFill/>
            <a:ln w="2844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0" name="Line 6"/>
            <p:cNvSpPr>
              <a:spLocks noChangeShapeType="1"/>
            </p:cNvSpPr>
            <p:nvPr/>
          </p:nvSpPr>
          <p:spPr bwMode="auto">
            <a:xfrm>
              <a:off x="0" y="4065"/>
              <a:ext cx="406"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1" name="Line 7"/>
            <p:cNvSpPr>
              <a:spLocks noChangeShapeType="1"/>
            </p:cNvSpPr>
            <p:nvPr/>
          </p:nvSpPr>
          <p:spPr bwMode="auto">
            <a:xfrm>
              <a:off x="0" y="4158"/>
              <a:ext cx="406"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2" name="Line 8"/>
            <p:cNvSpPr>
              <a:spLocks noChangeShapeType="1"/>
            </p:cNvSpPr>
            <p:nvPr/>
          </p:nvSpPr>
          <p:spPr bwMode="auto">
            <a:xfrm>
              <a:off x="0" y="3666"/>
              <a:ext cx="406"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3" name="Line 9"/>
            <p:cNvSpPr>
              <a:spLocks noChangeShapeType="1"/>
            </p:cNvSpPr>
            <p:nvPr/>
          </p:nvSpPr>
          <p:spPr bwMode="auto">
            <a:xfrm>
              <a:off x="0" y="3639"/>
              <a:ext cx="406" cy="0"/>
            </a:xfrm>
            <a:prstGeom prst="line">
              <a:avLst/>
            </a:prstGeom>
            <a:noFill/>
            <a:ln w="381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4" name="Line 10"/>
            <p:cNvSpPr>
              <a:spLocks noChangeShapeType="1"/>
            </p:cNvSpPr>
            <p:nvPr/>
          </p:nvSpPr>
          <p:spPr bwMode="auto">
            <a:xfrm>
              <a:off x="0" y="4020"/>
              <a:ext cx="406"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5" name="Line 11"/>
            <p:cNvSpPr>
              <a:spLocks noChangeShapeType="1"/>
            </p:cNvSpPr>
            <p:nvPr/>
          </p:nvSpPr>
          <p:spPr bwMode="auto">
            <a:xfrm>
              <a:off x="0" y="3894"/>
              <a:ext cx="406" cy="0"/>
            </a:xfrm>
            <a:prstGeom prst="line">
              <a:avLst/>
            </a:prstGeom>
            <a:noFill/>
            <a:ln w="2844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6" name="Line 12"/>
            <p:cNvSpPr>
              <a:spLocks noChangeShapeType="1"/>
            </p:cNvSpPr>
            <p:nvPr/>
          </p:nvSpPr>
          <p:spPr bwMode="auto">
            <a:xfrm>
              <a:off x="0" y="3813"/>
              <a:ext cx="406"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7" name="Line 13"/>
            <p:cNvSpPr>
              <a:spLocks noChangeShapeType="1"/>
            </p:cNvSpPr>
            <p:nvPr/>
          </p:nvSpPr>
          <p:spPr bwMode="auto">
            <a:xfrm>
              <a:off x="0" y="3999"/>
              <a:ext cx="406"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8" name="Line 14"/>
            <p:cNvSpPr>
              <a:spLocks noChangeShapeType="1"/>
            </p:cNvSpPr>
            <p:nvPr/>
          </p:nvSpPr>
          <p:spPr bwMode="auto">
            <a:xfrm>
              <a:off x="0" y="3687"/>
              <a:ext cx="406"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9" name="Line 15"/>
            <p:cNvSpPr>
              <a:spLocks noChangeShapeType="1"/>
            </p:cNvSpPr>
            <p:nvPr/>
          </p:nvSpPr>
          <p:spPr bwMode="auto">
            <a:xfrm>
              <a:off x="0" y="3741"/>
              <a:ext cx="406"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0" name="Line 16"/>
            <p:cNvSpPr>
              <a:spLocks noChangeShapeType="1"/>
            </p:cNvSpPr>
            <p:nvPr/>
          </p:nvSpPr>
          <p:spPr bwMode="auto">
            <a:xfrm>
              <a:off x="0" y="3939"/>
              <a:ext cx="406"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1" name="Line 17"/>
            <p:cNvSpPr>
              <a:spLocks noChangeShapeType="1"/>
            </p:cNvSpPr>
            <p:nvPr/>
          </p:nvSpPr>
          <p:spPr bwMode="auto">
            <a:xfrm>
              <a:off x="0" y="3918"/>
              <a:ext cx="406"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2" name="Line 18"/>
            <p:cNvSpPr>
              <a:spLocks noChangeShapeType="1"/>
            </p:cNvSpPr>
            <p:nvPr/>
          </p:nvSpPr>
          <p:spPr bwMode="auto">
            <a:xfrm>
              <a:off x="0" y="3510"/>
              <a:ext cx="406"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3" name="Line 19"/>
            <p:cNvSpPr>
              <a:spLocks noChangeShapeType="1"/>
            </p:cNvSpPr>
            <p:nvPr/>
          </p:nvSpPr>
          <p:spPr bwMode="auto">
            <a:xfrm>
              <a:off x="0" y="3546"/>
              <a:ext cx="406" cy="0"/>
            </a:xfrm>
            <a:prstGeom prst="line">
              <a:avLst/>
            </a:prstGeom>
            <a:noFill/>
            <a:ln w="381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4" name="Line 20"/>
            <p:cNvSpPr>
              <a:spLocks noChangeShapeType="1"/>
            </p:cNvSpPr>
            <p:nvPr/>
          </p:nvSpPr>
          <p:spPr bwMode="auto">
            <a:xfrm>
              <a:off x="0" y="3579"/>
              <a:ext cx="406"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5" name="Line 21"/>
            <p:cNvSpPr>
              <a:spLocks noChangeShapeType="1"/>
            </p:cNvSpPr>
            <p:nvPr/>
          </p:nvSpPr>
          <p:spPr bwMode="auto">
            <a:xfrm>
              <a:off x="0" y="3420"/>
              <a:ext cx="406" cy="0"/>
            </a:xfrm>
            <a:prstGeom prst="line">
              <a:avLst/>
            </a:prstGeom>
            <a:noFill/>
            <a:ln w="2844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6" name="Line 22"/>
            <p:cNvSpPr>
              <a:spLocks noChangeShapeType="1"/>
            </p:cNvSpPr>
            <p:nvPr/>
          </p:nvSpPr>
          <p:spPr bwMode="auto">
            <a:xfrm>
              <a:off x="0" y="3372"/>
              <a:ext cx="406"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7" name="Line 23"/>
            <p:cNvSpPr>
              <a:spLocks noChangeShapeType="1"/>
            </p:cNvSpPr>
            <p:nvPr/>
          </p:nvSpPr>
          <p:spPr bwMode="auto">
            <a:xfrm>
              <a:off x="0" y="3465"/>
              <a:ext cx="406"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8" name="Line 24"/>
            <p:cNvSpPr>
              <a:spLocks noChangeShapeType="1"/>
            </p:cNvSpPr>
            <p:nvPr/>
          </p:nvSpPr>
          <p:spPr bwMode="auto">
            <a:xfrm>
              <a:off x="0" y="2973"/>
              <a:ext cx="406"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9" name="Line 25"/>
            <p:cNvSpPr>
              <a:spLocks noChangeShapeType="1"/>
            </p:cNvSpPr>
            <p:nvPr/>
          </p:nvSpPr>
          <p:spPr bwMode="auto">
            <a:xfrm>
              <a:off x="0" y="2946"/>
              <a:ext cx="406" cy="0"/>
            </a:xfrm>
            <a:prstGeom prst="line">
              <a:avLst/>
            </a:prstGeom>
            <a:noFill/>
            <a:ln w="381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0" name="Line 26"/>
            <p:cNvSpPr>
              <a:spLocks noChangeShapeType="1"/>
            </p:cNvSpPr>
            <p:nvPr/>
          </p:nvSpPr>
          <p:spPr bwMode="auto">
            <a:xfrm>
              <a:off x="0" y="3327"/>
              <a:ext cx="406"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1" name="Line 27"/>
            <p:cNvSpPr>
              <a:spLocks noChangeShapeType="1"/>
            </p:cNvSpPr>
            <p:nvPr/>
          </p:nvSpPr>
          <p:spPr bwMode="auto">
            <a:xfrm>
              <a:off x="0" y="3201"/>
              <a:ext cx="406" cy="0"/>
            </a:xfrm>
            <a:prstGeom prst="line">
              <a:avLst/>
            </a:prstGeom>
            <a:noFill/>
            <a:ln w="2844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2" name="Line 28"/>
            <p:cNvSpPr>
              <a:spLocks noChangeShapeType="1"/>
            </p:cNvSpPr>
            <p:nvPr/>
          </p:nvSpPr>
          <p:spPr bwMode="auto">
            <a:xfrm>
              <a:off x="0" y="3120"/>
              <a:ext cx="406"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3" name="Line 29"/>
            <p:cNvSpPr>
              <a:spLocks noChangeShapeType="1"/>
            </p:cNvSpPr>
            <p:nvPr/>
          </p:nvSpPr>
          <p:spPr bwMode="auto">
            <a:xfrm>
              <a:off x="0" y="3306"/>
              <a:ext cx="406"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4" name="Line 30"/>
            <p:cNvSpPr>
              <a:spLocks noChangeShapeType="1"/>
            </p:cNvSpPr>
            <p:nvPr/>
          </p:nvSpPr>
          <p:spPr bwMode="auto">
            <a:xfrm>
              <a:off x="0" y="2994"/>
              <a:ext cx="406"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5" name="Line 31"/>
            <p:cNvSpPr>
              <a:spLocks noChangeShapeType="1"/>
            </p:cNvSpPr>
            <p:nvPr/>
          </p:nvSpPr>
          <p:spPr bwMode="auto">
            <a:xfrm>
              <a:off x="0" y="3048"/>
              <a:ext cx="406"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6" name="Line 32"/>
            <p:cNvSpPr>
              <a:spLocks noChangeShapeType="1"/>
            </p:cNvSpPr>
            <p:nvPr/>
          </p:nvSpPr>
          <p:spPr bwMode="auto">
            <a:xfrm>
              <a:off x="0" y="3246"/>
              <a:ext cx="406"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7" name="Line 33"/>
            <p:cNvSpPr>
              <a:spLocks noChangeShapeType="1"/>
            </p:cNvSpPr>
            <p:nvPr/>
          </p:nvSpPr>
          <p:spPr bwMode="auto">
            <a:xfrm>
              <a:off x="0" y="3225"/>
              <a:ext cx="406"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8" name="Line 34"/>
            <p:cNvSpPr>
              <a:spLocks noChangeShapeType="1"/>
            </p:cNvSpPr>
            <p:nvPr/>
          </p:nvSpPr>
          <p:spPr bwMode="auto">
            <a:xfrm>
              <a:off x="0" y="2831"/>
              <a:ext cx="406" cy="0"/>
            </a:xfrm>
            <a:prstGeom prst="line">
              <a:avLst/>
            </a:prstGeom>
            <a:noFill/>
            <a:ln w="2844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9" name="Line 35"/>
            <p:cNvSpPr>
              <a:spLocks noChangeShapeType="1"/>
            </p:cNvSpPr>
            <p:nvPr/>
          </p:nvSpPr>
          <p:spPr bwMode="auto">
            <a:xfrm>
              <a:off x="0" y="2750"/>
              <a:ext cx="406"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0" name="Line 36"/>
            <p:cNvSpPr>
              <a:spLocks noChangeShapeType="1"/>
            </p:cNvSpPr>
            <p:nvPr/>
          </p:nvSpPr>
          <p:spPr bwMode="auto">
            <a:xfrm>
              <a:off x="0" y="2678"/>
              <a:ext cx="406"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1" name="Line 37"/>
            <p:cNvSpPr>
              <a:spLocks noChangeShapeType="1"/>
            </p:cNvSpPr>
            <p:nvPr/>
          </p:nvSpPr>
          <p:spPr bwMode="auto">
            <a:xfrm>
              <a:off x="0" y="2876"/>
              <a:ext cx="406"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2" name="Line 38"/>
            <p:cNvSpPr>
              <a:spLocks noChangeShapeType="1"/>
            </p:cNvSpPr>
            <p:nvPr/>
          </p:nvSpPr>
          <p:spPr bwMode="auto">
            <a:xfrm>
              <a:off x="0" y="2855"/>
              <a:ext cx="406"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3" name="Line 39"/>
            <p:cNvSpPr>
              <a:spLocks noChangeShapeType="1"/>
            </p:cNvSpPr>
            <p:nvPr/>
          </p:nvSpPr>
          <p:spPr bwMode="auto">
            <a:xfrm>
              <a:off x="0" y="2554"/>
              <a:ext cx="406"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4" name="Line 40"/>
            <p:cNvSpPr>
              <a:spLocks noChangeShapeType="1"/>
            </p:cNvSpPr>
            <p:nvPr/>
          </p:nvSpPr>
          <p:spPr bwMode="auto">
            <a:xfrm>
              <a:off x="0" y="2590"/>
              <a:ext cx="406" cy="0"/>
            </a:xfrm>
            <a:prstGeom prst="line">
              <a:avLst/>
            </a:prstGeom>
            <a:noFill/>
            <a:ln w="381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5" name="Line 41"/>
            <p:cNvSpPr>
              <a:spLocks noChangeShapeType="1"/>
            </p:cNvSpPr>
            <p:nvPr/>
          </p:nvSpPr>
          <p:spPr bwMode="auto">
            <a:xfrm>
              <a:off x="0" y="2623"/>
              <a:ext cx="406"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6" name="Line 42"/>
            <p:cNvSpPr>
              <a:spLocks noChangeShapeType="1"/>
            </p:cNvSpPr>
            <p:nvPr/>
          </p:nvSpPr>
          <p:spPr bwMode="auto">
            <a:xfrm>
              <a:off x="0" y="2464"/>
              <a:ext cx="406" cy="0"/>
            </a:xfrm>
            <a:prstGeom prst="line">
              <a:avLst/>
            </a:prstGeom>
            <a:noFill/>
            <a:ln w="2844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7" name="Line 43"/>
            <p:cNvSpPr>
              <a:spLocks noChangeShapeType="1"/>
            </p:cNvSpPr>
            <p:nvPr/>
          </p:nvSpPr>
          <p:spPr bwMode="auto">
            <a:xfrm>
              <a:off x="0" y="2416"/>
              <a:ext cx="406"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8" name="Line 44"/>
            <p:cNvSpPr>
              <a:spLocks noChangeShapeType="1"/>
            </p:cNvSpPr>
            <p:nvPr/>
          </p:nvSpPr>
          <p:spPr bwMode="auto">
            <a:xfrm>
              <a:off x="0" y="2509"/>
              <a:ext cx="406"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9" name="Line 45"/>
            <p:cNvSpPr>
              <a:spLocks noChangeShapeType="1"/>
            </p:cNvSpPr>
            <p:nvPr/>
          </p:nvSpPr>
          <p:spPr bwMode="auto">
            <a:xfrm>
              <a:off x="0" y="2371"/>
              <a:ext cx="406"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0" name="Line 46"/>
            <p:cNvSpPr>
              <a:spLocks noChangeShapeType="1"/>
            </p:cNvSpPr>
            <p:nvPr/>
          </p:nvSpPr>
          <p:spPr bwMode="auto">
            <a:xfrm>
              <a:off x="0" y="2245"/>
              <a:ext cx="406" cy="0"/>
            </a:xfrm>
            <a:prstGeom prst="line">
              <a:avLst/>
            </a:prstGeom>
            <a:noFill/>
            <a:ln w="2844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1" name="Line 47"/>
            <p:cNvSpPr>
              <a:spLocks noChangeShapeType="1"/>
            </p:cNvSpPr>
            <p:nvPr/>
          </p:nvSpPr>
          <p:spPr bwMode="auto">
            <a:xfrm>
              <a:off x="0" y="2350"/>
              <a:ext cx="406"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2" name="Line 48"/>
            <p:cNvSpPr>
              <a:spLocks noChangeShapeType="1"/>
            </p:cNvSpPr>
            <p:nvPr/>
          </p:nvSpPr>
          <p:spPr bwMode="auto">
            <a:xfrm>
              <a:off x="0" y="2290"/>
              <a:ext cx="406"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3" name="Line 49"/>
            <p:cNvSpPr>
              <a:spLocks noChangeShapeType="1"/>
            </p:cNvSpPr>
            <p:nvPr/>
          </p:nvSpPr>
          <p:spPr bwMode="auto">
            <a:xfrm>
              <a:off x="0" y="2269"/>
              <a:ext cx="406"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4" name="Line 50"/>
            <p:cNvSpPr>
              <a:spLocks noChangeShapeType="1"/>
            </p:cNvSpPr>
            <p:nvPr/>
          </p:nvSpPr>
          <p:spPr bwMode="auto">
            <a:xfrm>
              <a:off x="0" y="2130"/>
              <a:ext cx="406"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5" name="Line 51"/>
            <p:cNvSpPr>
              <a:spLocks noChangeShapeType="1"/>
            </p:cNvSpPr>
            <p:nvPr/>
          </p:nvSpPr>
          <p:spPr bwMode="auto">
            <a:xfrm>
              <a:off x="0" y="2166"/>
              <a:ext cx="406" cy="0"/>
            </a:xfrm>
            <a:prstGeom prst="line">
              <a:avLst/>
            </a:prstGeom>
            <a:noFill/>
            <a:ln w="381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6" name="Line 52"/>
            <p:cNvSpPr>
              <a:spLocks noChangeShapeType="1"/>
            </p:cNvSpPr>
            <p:nvPr/>
          </p:nvSpPr>
          <p:spPr bwMode="auto">
            <a:xfrm>
              <a:off x="0" y="2199"/>
              <a:ext cx="406"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7" name="Line 53"/>
            <p:cNvSpPr>
              <a:spLocks noChangeShapeType="1"/>
            </p:cNvSpPr>
            <p:nvPr/>
          </p:nvSpPr>
          <p:spPr bwMode="auto">
            <a:xfrm>
              <a:off x="0" y="2040"/>
              <a:ext cx="406" cy="0"/>
            </a:xfrm>
            <a:prstGeom prst="line">
              <a:avLst/>
            </a:prstGeom>
            <a:noFill/>
            <a:ln w="2844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8" name="Line 54"/>
            <p:cNvSpPr>
              <a:spLocks noChangeShapeType="1"/>
            </p:cNvSpPr>
            <p:nvPr/>
          </p:nvSpPr>
          <p:spPr bwMode="auto">
            <a:xfrm>
              <a:off x="0" y="1992"/>
              <a:ext cx="406"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9" name="Line 55"/>
            <p:cNvSpPr>
              <a:spLocks noChangeShapeType="1"/>
            </p:cNvSpPr>
            <p:nvPr/>
          </p:nvSpPr>
          <p:spPr bwMode="auto">
            <a:xfrm>
              <a:off x="0" y="2085"/>
              <a:ext cx="406"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0" name="Line 56"/>
            <p:cNvSpPr>
              <a:spLocks noChangeShapeType="1"/>
            </p:cNvSpPr>
            <p:nvPr/>
          </p:nvSpPr>
          <p:spPr bwMode="auto">
            <a:xfrm>
              <a:off x="0" y="1593"/>
              <a:ext cx="406"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1" name="Line 57"/>
            <p:cNvSpPr>
              <a:spLocks noChangeShapeType="1"/>
            </p:cNvSpPr>
            <p:nvPr/>
          </p:nvSpPr>
          <p:spPr bwMode="auto">
            <a:xfrm>
              <a:off x="0" y="1566"/>
              <a:ext cx="406" cy="0"/>
            </a:xfrm>
            <a:prstGeom prst="line">
              <a:avLst/>
            </a:prstGeom>
            <a:noFill/>
            <a:ln w="381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2" name="Line 58"/>
            <p:cNvSpPr>
              <a:spLocks noChangeShapeType="1"/>
            </p:cNvSpPr>
            <p:nvPr/>
          </p:nvSpPr>
          <p:spPr bwMode="auto">
            <a:xfrm>
              <a:off x="0" y="1947"/>
              <a:ext cx="406"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3" name="Line 59"/>
            <p:cNvSpPr>
              <a:spLocks noChangeShapeType="1"/>
            </p:cNvSpPr>
            <p:nvPr/>
          </p:nvSpPr>
          <p:spPr bwMode="auto">
            <a:xfrm>
              <a:off x="0" y="1821"/>
              <a:ext cx="406" cy="0"/>
            </a:xfrm>
            <a:prstGeom prst="line">
              <a:avLst/>
            </a:prstGeom>
            <a:noFill/>
            <a:ln w="2844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4" name="Line 60"/>
            <p:cNvSpPr>
              <a:spLocks noChangeShapeType="1"/>
            </p:cNvSpPr>
            <p:nvPr/>
          </p:nvSpPr>
          <p:spPr bwMode="auto">
            <a:xfrm>
              <a:off x="0" y="1740"/>
              <a:ext cx="406"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5" name="Line 61"/>
            <p:cNvSpPr>
              <a:spLocks noChangeShapeType="1"/>
            </p:cNvSpPr>
            <p:nvPr/>
          </p:nvSpPr>
          <p:spPr bwMode="auto">
            <a:xfrm>
              <a:off x="0" y="1926"/>
              <a:ext cx="406"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6" name="Line 62"/>
            <p:cNvSpPr>
              <a:spLocks noChangeShapeType="1"/>
            </p:cNvSpPr>
            <p:nvPr/>
          </p:nvSpPr>
          <p:spPr bwMode="auto">
            <a:xfrm>
              <a:off x="0" y="1614"/>
              <a:ext cx="406"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7" name="Line 63"/>
            <p:cNvSpPr>
              <a:spLocks noChangeShapeType="1"/>
            </p:cNvSpPr>
            <p:nvPr/>
          </p:nvSpPr>
          <p:spPr bwMode="auto">
            <a:xfrm>
              <a:off x="0" y="1668"/>
              <a:ext cx="406"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8" name="Line 64"/>
            <p:cNvSpPr>
              <a:spLocks noChangeShapeType="1"/>
            </p:cNvSpPr>
            <p:nvPr/>
          </p:nvSpPr>
          <p:spPr bwMode="auto">
            <a:xfrm>
              <a:off x="0" y="1866"/>
              <a:ext cx="406"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9" name="Line 65"/>
            <p:cNvSpPr>
              <a:spLocks noChangeShapeType="1"/>
            </p:cNvSpPr>
            <p:nvPr/>
          </p:nvSpPr>
          <p:spPr bwMode="auto">
            <a:xfrm>
              <a:off x="0" y="1845"/>
              <a:ext cx="406"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0" name="Line 66"/>
            <p:cNvSpPr>
              <a:spLocks noChangeShapeType="1"/>
            </p:cNvSpPr>
            <p:nvPr/>
          </p:nvSpPr>
          <p:spPr bwMode="auto">
            <a:xfrm>
              <a:off x="0" y="1437"/>
              <a:ext cx="406"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1" name="Line 67"/>
            <p:cNvSpPr>
              <a:spLocks noChangeShapeType="1"/>
            </p:cNvSpPr>
            <p:nvPr/>
          </p:nvSpPr>
          <p:spPr bwMode="auto">
            <a:xfrm>
              <a:off x="0" y="1473"/>
              <a:ext cx="406" cy="0"/>
            </a:xfrm>
            <a:prstGeom prst="line">
              <a:avLst/>
            </a:prstGeom>
            <a:noFill/>
            <a:ln w="381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2" name="Line 68"/>
            <p:cNvSpPr>
              <a:spLocks noChangeShapeType="1"/>
            </p:cNvSpPr>
            <p:nvPr/>
          </p:nvSpPr>
          <p:spPr bwMode="auto">
            <a:xfrm>
              <a:off x="0" y="1506"/>
              <a:ext cx="406"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3" name="Line 69"/>
            <p:cNvSpPr>
              <a:spLocks noChangeShapeType="1"/>
            </p:cNvSpPr>
            <p:nvPr/>
          </p:nvSpPr>
          <p:spPr bwMode="auto">
            <a:xfrm>
              <a:off x="0" y="1347"/>
              <a:ext cx="406" cy="0"/>
            </a:xfrm>
            <a:prstGeom prst="line">
              <a:avLst/>
            </a:prstGeom>
            <a:noFill/>
            <a:ln w="2844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4" name="Line 70"/>
            <p:cNvSpPr>
              <a:spLocks noChangeShapeType="1"/>
            </p:cNvSpPr>
            <p:nvPr/>
          </p:nvSpPr>
          <p:spPr bwMode="auto">
            <a:xfrm>
              <a:off x="0" y="1392"/>
              <a:ext cx="406"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5" name="Line 71"/>
            <p:cNvSpPr>
              <a:spLocks noChangeShapeType="1"/>
            </p:cNvSpPr>
            <p:nvPr/>
          </p:nvSpPr>
          <p:spPr bwMode="auto">
            <a:xfrm>
              <a:off x="0" y="1016"/>
              <a:ext cx="406"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6" name="Line 72"/>
            <p:cNvSpPr>
              <a:spLocks noChangeShapeType="1"/>
            </p:cNvSpPr>
            <p:nvPr/>
          </p:nvSpPr>
          <p:spPr bwMode="auto">
            <a:xfrm>
              <a:off x="0" y="989"/>
              <a:ext cx="406" cy="0"/>
            </a:xfrm>
            <a:prstGeom prst="line">
              <a:avLst/>
            </a:prstGeom>
            <a:noFill/>
            <a:ln w="381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7" name="Line 73"/>
            <p:cNvSpPr>
              <a:spLocks noChangeShapeType="1"/>
            </p:cNvSpPr>
            <p:nvPr/>
          </p:nvSpPr>
          <p:spPr bwMode="auto">
            <a:xfrm>
              <a:off x="0" y="1244"/>
              <a:ext cx="406" cy="0"/>
            </a:xfrm>
            <a:prstGeom prst="line">
              <a:avLst/>
            </a:prstGeom>
            <a:noFill/>
            <a:ln w="2844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8" name="Line 74"/>
            <p:cNvSpPr>
              <a:spLocks noChangeShapeType="1"/>
            </p:cNvSpPr>
            <p:nvPr/>
          </p:nvSpPr>
          <p:spPr bwMode="auto">
            <a:xfrm>
              <a:off x="0" y="1163"/>
              <a:ext cx="406"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9" name="Line 75"/>
            <p:cNvSpPr>
              <a:spLocks noChangeShapeType="1"/>
            </p:cNvSpPr>
            <p:nvPr/>
          </p:nvSpPr>
          <p:spPr bwMode="auto">
            <a:xfrm>
              <a:off x="0" y="1037"/>
              <a:ext cx="406"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00" name="Line 76"/>
            <p:cNvSpPr>
              <a:spLocks noChangeShapeType="1"/>
            </p:cNvSpPr>
            <p:nvPr/>
          </p:nvSpPr>
          <p:spPr bwMode="auto">
            <a:xfrm>
              <a:off x="0" y="1091"/>
              <a:ext cx="406"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01" name="Line 77"/>
            <p:cNvSpPr>
              <a:spLocks noChangeShapeType="1"/>
            </p:cNvSpPr>
            <p:nvPr/>
          </p:nvSpPr>
          <p:spPr bwMode="auto">
            <a:xfrm>
              <a:off x="0" y="1289"/>
              <a:ext cx="406"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02" name="Line 78"/>
            <p:cNvSpPr>
              <a:spLocks noChangeShapeType="1"/>
            </p:cNvSpPr>
            <p:nvPr/>
          </p:nvSpPr>
          <p:spPr bwMode="auto">
            <a:xfrm>
              <a:off x="0" y="1268"/>
              <a:ext cx="406"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03" name="Line 79"/>
            <p:cNvSpPr>
              <a:spLocks noChangeShapeType="1"/>
            </p:cNvSpPr>
            <p:nvPr/>
          </p:nvSpPr>
          <p:spPr bwMode="auto">
            <a:xfrm>
              <a:off x="0" y="860"/>
              <a:ext cx="406"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04" name="Line 80"/>
            <p:cNvSpPr>
              <a:spLocks noChangeShapeType="1"/>
            </p:cNvSpPr>
            <p:nvPr/>
          </p:nvSpPr>
          <p:spPr bwMode="auto">
            <a:xfrm>
              <a:off x="0" y="896"/>
              <a:ext cx="406" cy="0"/>
            </a:xfrm>
            <a:prstGeom prst="line">
              <a:avLst/>
            </a:prstGeom>
            <a:noFill/>
            <a:ln w="381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05" name="Line 81"/>
            <p:cNvSpPr>
              <a:spLocks noChangeShapeType="1"/>
            </p:cNvSpPr>
            <p:nvPr/>
          </p:nvSpPr>
          <p:spPr bwMode="auto">
            <a:xfrm>
              <a:off x="0" y="929"/>
              <a:ext cx="406"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06" name="Line 82"/>
            <p:cNvSpPr>
              <a:spLocks noChangeShapeType="1"/>
            </p:cNvSpPr>
            <p:nvPr/>
          </p:nvSpPr>
          <p:spPr bwMode="auto">
            <a:xfrm>
              <a:off x="0" y="770"/>
              <a:ext cx="406" cy="0"/>
            </a:xfrm>
            <a:prstGeom prst="line">
              <a:avLst/>
            </a:prstGeom>
            <a:noFill/>
            <a:ln w="2844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07" name="Line 83"/>
            <p:cNvSpPr>
              <a:spLocks noChangeShapeType="1"/>
            </p:cNvSpPr>
            <p:nvPr/>
          </p:nvSpPr>
          <p:spPr bwMode="auto">
            <a:xfrm>
              <a:off x="0" y="815"/>
              <a:ext cx="406"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08" name="Line 84"/>
            <p:cNvSpPr>
              <a:spLocks noChangeShapeType="1"/>
            </p:cNvSpPr>
            <p:nvPr/>
          </p:nvSpPr>
          <p:spPr bwMode="auto">
            <a:xfrm>
              <a:off x="0" y="718"/>
              <a:ext cx="406"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09" name="Line 85"/>
            <p:cNvSpPr>
              <a:spLocks noChangeShapeType="1"/>
            </p:cNvSpPr>
            <p:nvPr/>
          </p:nvSpPr>
          <p:spPr bwMode="auto">
            <a:xfrm>
              <a:off x="0" y="646"/>
              <a:ext cx="406"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10" name="Line 86"/>
            <p:cNvSpPr>
              <a:spLocks noChangeShapeType="1"/>
            </p:cNvSpPr>
            <p:nvPr/>
          </p:nvSpPr>
          <p:spPr bwMode="auto">
            <a:xfrm>
              <a:off x="0" y="522"/>
              <a:ext cx="406"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11" name="Line 87"/>
            <p:cNvSpPr>
              <a:spLocks noChangeShapeType="1"/>
            </p:cNvSpPr>
            <p:nvPr/>
          </p:nvSpPr>
          <p:spPr bwMode="auto">
            <a:xfrm>
              <a:off x="0" y="558"/>
              <a:ext cx="406" cy="0"/>
            </a:xfrm>
            <a:prstGeom prst="line">
              <a:avLst/>
            </a:prstGeom>
            <a:noFill/>
            <a:ln w="381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12" name="Line 88"/>
            <p:cNvSpPr>
              <a:spLocks noChangeShapeType="1"/>
            </p:cNvSpPr>
            <p:nvPr/>
          </p:nvSpPr>
          <p:spPr bwMode="auto">
            <a:xfrm>
              <a:off x="0" y="591"/>
              <a:ext cx="406"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13" name="Line 89"/>
            <p:cNvSpPr>
              <a:spLocks noChangeShapeType="1"/>
            </p:cNvSpPr>
            <p:nvPr/>
          </p:nvSpPr>
          <p:spPr bwMode="auto">
            <a:xfrm>
              <a:off x="0" y="432"/>
              <a:ext cx="406" cy="0"/>
            </a:xfrm>
            <a:prstGeom prst="line">
              <a:avLst/>
            </a:prstGeom>
            <a:noFill/>
            <a:ln w="2844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14" name="Line 90"/>
            <p:cNvSpPr>
              <a:spLocks noChangeShapeType="1"/>
            </p:cNvSpPr>
            <p:nvPr/>
          </p:nvSpPr>
          <p:spPr bwMode="auto">
            <a:xfrm>
              <a:off x="0" y="384"/>
              <a:ext cx="406"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15" name="Line 91"/>
            <p:cNvSpPr>
              <a:spLocks noChangeShapeType="1"/>
            </p:cNvSpPr>
            <p:nvPr/>
          </p:nvSpPr>
          <p:spPr bwMode="auto">
            <a:xfrm>
              <a:off x="0" y="477"/>
              <a:ext cx="406"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16" name="Line 92"/>
            <p:cNvSpPr>
              <a:spLocks noChangeShapeType="1"/>
            </p:cNvSpPr>
            <p:nvPr/>
          </p:nvSpPr>
          <p:spPr bwMode="auto">
            <a:xfrm>
              <a:off x="0" y="339"/>
              <a:ext cx="406"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17" name="Line 93"/>
            <p:cNvSpPr>
              <a:spLocks noChangeShapeType="1"/>
            </p:cNvSpPr>
            <p:nvPr/>
          </p:nvSpPr>
          <p:spPr bwMode="auto">
            <a:xfrm>
              <a:off x="0" y="318"/>
              <a:ext cx="406"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18" name="Line 94"/>
            <p:cNvSpPr>
              <a:spLocks noChangeShapeType="1"/>
            </p:cNvSpPr>
            <p:nvPr/>
          </p:nvSpPr>
          <p:spPr bwMode="auto">
            <a:xfrm>
              <a:off x="0" y="258"/>
              <a:ext cx="406"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19" name="Line 95"/>
            <p:cNvSpPr>
              <a:spLocks noChangeShapeType="1"/>
            </p:cNvSpPr>
            <p:nvPr/>
          </p:nvSpPr>
          <p:spPr bwMode="auto">
            <a:xfrm>
              <a:off x="0" y="70"/>
              <a:ext cx="406"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0" name="Line 96"/>
            <p:cNvSpPr>
              <a:spLocks noChangeShapeType="1"/>
            </p:cNvSpPr>
            <p:nvPr/>
          </p:nvSpPr>
          <p:spPr bwMode="auto">
            <a:xfrm>
              <a:off x="0" y="43"/>
              <a:ext cx="406" cy="0"/>
            </a:xfrm>
            <a:prstGeom prst="line">
              <a:avLst/>
            </a:prstGeom>
            <a:noFill/>
            <a:ln w="381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1" name="Line 97"/>
            <p:cNvSpPr>
              <a:spLocks noChangeShapeType="1"/>
            </p:cNvSpPr>
            <p:nvPr/>
          </p:nvSpPr>
          <p:spPr bwMode="auto">
            <a:xfrm>
              <a:off x="0" y="91"/>
              <a:ext cx="406"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2" name="Line 98"/>
            <p:cNvSpPr>
              <a:spLocks noChangeShapeType="1"/>
            </p:cNvSpPr>
            <p:nvPr/>
          </p:nvSpPr>
          <p:spPr bwMode="auto">
            <a:xfrm>
              <a:off x="0" y="145"/>
              <a:ext cx="406"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3" name="Line 99"/>
            <p:cNvSpPr>
              <a:spLocks noChangeShapeType="1"/>
            </p:cNvSpPr>
            <p:nvPr/>
          </p:nvSpPr>
          <p:spPr bwMode="auto">
            <a:xfrm>
              <a:off x="0" y="202"/>
              <a:ext cx="406" cy="0"/>
            </a:xfrm>
            <a:prstGeom prst="line">
              <a:avLst/>
            </a:prstGeom>
            <a:noFill/>
            <a:ln w="381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124" name="Rectangle 100"/>
          <p:cNvSpPr>
            <a:spLocks noChangeArrowheads="1"/>
          </p:cNvSpPr>
          <p:nvPr/>
        </p:nvSpPr>
        <p:spPr bwMode="auto">
          <a:xfrm>
            <a:off x="884238" y="325438"/>
            <a:ext cx="496887" cy="1274762"/>
          </a:xfrm>
          <a:prstGeom prst="rect">
            <a:avLst/>
          </a:prstGeom>
          <a:solidFill>
            <a:srgbClr val="CCCC99"/>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5" name="Rectangle 101"/>
          <p:cNvSpPr>
            <a:spLocks noChangeArrowheads="1"/>
          </p:cNvSpPr>
          <p:nvPr/>
        </p:nvSpPr>
        <p:spPr bwMode="auto">
          <a:xfrm>
            <a:off x="635000" y="457200"/>
            <a:ext cx="5662613" cy="77788"/>
          </a:xfrm>
          <a:prstGeom prst="rect">
            <a:avLst/>
          </a:prstGeom>
          <a:solidFill>
            <a:srgbClr val="003366"/>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 name="Rectangle 102"/>
          <p:cNvSpPr>
            <a:spLocks noGrp="1" noChangeArrowheads="1"/>
          </p:cNvSpPr>
          <p:nvPr>
            <p:ph type="body" idx="1"/>
          </p:nvPr>
        </p:nvSpPr>
        <p:spPr bwMode="auto">
          <a:xfrm>
            <a:off x="809625" y="1905000"/>
            <a:ext cx="7953375" cy="3976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127" name="Rectangle 103"/>
          <p:cNvSpPr>
            <a:spLocks noGrp="1" noChangeArrowheads="1"/>
          </p:cNvSpPr>
          <p:nvPr>
            <p:ph type="ftr"/>
          </p:nvPr>
        </p:nvSpPr>
        <p:spPr bwMode="auto">
          <a:xfrm>
            <a:off x="838200" y="6376988"/>
            <a:ext cx="3081338"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defRPr>
            </a:lvl1pPr>
          </a:lstStyle>
          <a:p>
            <a:endParaRPr lang="en-GB" altLang="en-US"/>
          </a:p>
        </p:txBody>
      </p:sp>
      <p:sp>
        <p:nvSpPr>
          <p:cNvPr id="1128" name="Rectangle 104"/>
          <p:cNvSpPr>
            <a:spLocks noGrp="1" noChangeArrowheads="1"/>
          </p:cNvSpPr>
          <p:nvPr>
            <p:ph type="sldNum"/>
          </p:nvPr>
        </p:nvSpPr>
        <p:spPr bwMode="auto">
          <a:xfrm>
            <a:off x="3962400" y="6376988"/>
            <a:ext cx="1747838"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defRPr>
            </a:lvl1pPr>
          </a:lstStyle>
          <a:p>
            <a:fld id="{C91D517E-1DAF-4212-9879-92920ADFEE8A}" type="slidenum">
              <a:rPr lang="en-GB" altLang="en-US"/>
              <a:pPr/>
              <a:t>‹nr.›</a:t>
            </a:fld>
            <a:endParaRPr lang="en-GB" altLang="en-US"/>
          </a:p>
        </p:txBody>
      </p:sp>
      <p:sp>
        <p:nvSpPr>
          <p:cNvPr id="1129" name="Rectangle 105"/>
          <p:cNvSpPr>
            <a:spLocks noGrp="1" noChangeArrowheads="1"/>
          </p:cNvSpPr>
          <p:nvPr>
            <p:ph type="title"/>
          </p:nvPr>
        </p:nvSpPr>
        <p:spPr bwMode="auto">
          <a:xfrm>
            <a:off x="1371600" y="609600"/>
            <a:ext cx="7373938" cy="98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49263" rtl="0" fontAlgn="base">
        <a:lnSpc>
          <a:spcPct val="79000"/>
        </a:lnSpc>
        <a:spcBef>
          <a:spcPct val="0"/>
        </a:spcBef>
        <a:spcAft>
          <a:spcPct val="0"/>
        </a:spcAft>
        <a:buClr>
          <a:srgbClr val="000000"/>
        </a:buClr>
        <a:buSzPct val="100000"/>
        <a:buFont typeface="Times New Roman" panose="02020603050405020304" pitchFamily="18" charset="0"/>
        <a:defRPr sz="3600" kern="1200">
          <a:solidFill>
            <a:srgbClr val="003366"/>
          </a:solidFill>
          <a:latin typeface="+mj-lt"/>
          <a:ea typeface="+mj-ea"/>
          <a:cs typeface="+mj-cs"/>
        </a:defRPr>
      </a:lvl1pPr>
      <a:lvl2pPr marL="742950" indent="-285750" algn="l" defTabSz="449263" rtl="0" fontAlgn="base">
        <a:lnSpc>
          <a:spcPct val="79000"/>
        </a:lnSpc>
        <a:spcBef>
          <a:spcPct val="0"/>
        </a:spcBef>
        <a:spcAft>
          <a:spcPct val="0"/>
        </a:spcAft>
        <a:buClr>
          <a:srgbClr val="000000"/>
        </a:buClr>
        <a:buSzPct val="100000"/>
        <a:buFont typeface="Times New Roman" panose="02020603050405020304" pitchFamily="18" charset="0"/>
        <a:defRPr sz="3600">
          <a:solidFill>
            <a:srgbClr val="003366"/>
          </a:solidFill>
          <a:latin typeface="Arial" panose="020B0604020202020204" pitchFamily="34" charset="0"/>
          <a:cs typeface="Arial" panose="020B0604020202020204" pitchFamily="34" charset="0"/>
        </a:defRPr>
      </a:lvl2pPr>
      <a:lvl3pPr marL="1143000" indent="-228600" algn="l" defTabSz="449263" rtl="0" fontAlgn="base">
        <a:lnSpc>
          <a:spcPct val="79000"/>
        </a:lnSpc>
        <a:spcBef>
          <a:spcPct val="0"/>
        </a:spcBef>
        <a:spcAft>
          <a:spcPct val="0"/>
        </a:spcAft>
        <a:buClr>
          <a:srgbClr val="000000"/>
        </a:buClr>
        <a:buSzPct val="100000"/>
        <a:buFont typeface="Times New Roman" panose="02020603050405020304" pitchFamily="18" charset="0"/>
        <a:defRPr sz="3600">
          <a:solidFill>
            <a:srgbClr val="003366"/>
          </a:solidFill>
          <a:latin typeface="Arial" panose="020B0604020202020204" pitchFamily="34" charset="0"/>
          <a:cs typeface="Arial" panose="020B0604020202020204" pitchFamily="34" charset="0"/>
        </a:defRPr>
      </a:lvl3pPr>
      <a:lvl4pPr marL="1600200" indent="-228600" algn="l" defTabSz="449263" rtl="0" fontAlgn="base">
        <a:lnSpc>
          <a:spcPct val="79000"/>
        </a:lnSpc>
        <a:spcBef>
          <a:spcPct val="0"/>
        </a:spcBef>
        <a:spcAft>
          <a:spcPct val="0"/>
        </a:spcAft>
        <a:buClr>
          <a:srgbClr val="000000"/>
        </a:buClr>
        <a:buSzPct val="100000"/>
        <a:buFont typeface="Times New Roman" panose="02020603050405020304" pitchFamily="18" charset="0"/>
        <a:defRPr sz="3600">
          <a:solidFill>
            <a:srgbClr val="003366"/>
          </a:solidFill>
          <a:latin typeface="Arial" panose="020B0604020202020204" pitchFamily="34" charset="0"/>
          <a:cs typeface="Arial" panose="020B0604020202020204" pitchFamily="34" charset="0"/>
        </a:defRPr>
      </a:lvl4pPr>
      <a:lvl5pPr marL="2057400" indent="-228600" algn="l" defTabSz="449263" rtl="0" fontAlgn="base">
        <a:lnSpc>
          <a:spcPct val="79000"/>
        </a:lnSpc>
        <a:spcBef>
          <a:spcPct val="0"/>
        </a:spcBef>
        <a:spcAft>
          <a:spcPct val="0"/>
        </a:spcAft>
        <a:buClr>
          <a:srgbClr val="000000"/>
        </a:buClr>
        <a:buSzPct val="100000"/>
        <a:buFont typeface="Times New Roman" panose="02020603050405020304" pitchFamily="18" charset="0"/>
        <a:defRPr sz="3600">
          <a:solidFill>
            <a:srgbClr val="003366"/>
          </a:solidFill>
          <a:latin typeface="Arial" panose="020B0604020202020204" pitchFamily="34" charset="0"/>
          <a:cs typeface="Arial" panose="020B0604020202020204" pitchFamily="34" charset="0"/>
        </a:defRPr>
      </a:lvl5pPr>
      <a:lvl6pPr marL="2514600" indent="-228600" algn="l" defTabSz="449263" rtl="0" fontAlgn="base">
        <a:lnSpc>
          <a:spcPct val="79000"/>
        </a:lnSpc>
        <a:spcBef>
          <a:spcPct val="0"/>
        </a:spcBef>
        <a:spcAft>
          <a:spcPct val="0"/>
        </a:spcAft>
        <a:buClr>
          <a:srgbClr val="000000"/>
        </a:buClr>
        <a:buSzPct val="100000"/>
        <a:buFont typeface="Times New Roman" panose="02020603050405020304" pitchFamily="18" charset="0"/>
        <a:defRPr sz="3600">
          <a:solidFill>
            <a:srgbClr val="003366"/>
          </a:solidFill>
          <a:latin typeface="Arial" panose="020B0604020202020204" pitchFamily="34" charset="0"/>
          <a:cs typeface="Arial" panose="020B0604020202020204" pitchFamily="34" charset="0"/>
        </a:defRPr>
      </a:lvl6pPr>
      <a:lvl7pPr marL="2971800" indent="-228600" algn="l" defTabSz="449263" rtl="0" fontAlgn="base">
        <a:lnSpc>
          <a:spcPct val="79000"/>
        </a:lnSpc>
        <a:spcBef>
          <a:spcPct val="0"/>
        </a:spcBef>
        <a:spcAft>
          <a:spcPct val="0"/>
        </a:spcAft>
        <a:buClr>
          <a:srgbClr val="000000"/>
        </a:buClr>
        <a:buSzPct val="100000"/>
        <a:buFont typeface="Times New Roman" panose="02020603050405020304" pitchFamily="18" charset="0"/>
        <a:defRPr sz="3600">
          <a:solidFill>
            <a:srgbClr val="003366"/>
          </a:solidFill>
          <a:latin typeface="Arial" panose="020B0604020202020204" pitchFamily="34" charset="0"/>
          <a:cs typeface="Arial" panose="020B0604020202020204" pitchFamily="34" charset="0"/>
        </a:defRPr>
      </a:lvl7pPr>
      <a:lvl8pPr marL="3429000" indent="-228600" algn="l" defTabSz="449263" rtl="0" fontAlgn="base">
        <a:lnSpc>
          <a:spcPct val="79000"/>
        </a:lnSpc>
        <a:spcBef>
          <a:spcPct val="0"/>
        </a:spcBef>
        <a:spcAft>
          <a:spcPct val="0"/>
        </a:spcAft>
        <a:buClr>
          <a:srgbClr val="000000"/>
        </a:buClr>
        <a:buSzPct val="100000"/>
        <a:buFont typeface="Times New Roman" panose="02020603050405020304" pitchFamily="18" charset="0"/>
        <a:defRPr sz="3600">
          <a:solidFill>
            <a:srgbClr val="003366"/>
          </a:solidFill>
          <a:latin typeface="Arial" panose="020B0604020202020204" pitchFamily="34" charset="0"/>
          <a:cs typeface="Arial" panose="020B0604020202020204" pitchFamily="34" charset="0"/>
        </a:defRPr>
      </a:lvl8pPr>
      <a:lvl9pPr marL="3886200" indent="-228600" algn="l" defTabSz="449263" rtl="0" fontAlgn="base">
        <a:lnSpc>
          <a:spcPct val="79000"/>
        </a:lnSpc>
        <a:spcBef>
          <a:spcPct val="0"/>
        </a:spcBef>
        <a:spcAft>
          <a:spcPct val="0"/>
        </a:spcAft>
        <a:buClr>
          <a:srgbClr val="000000"/>
        </a:buClr>
        <a:buSzPct val="100000"/>
        <a:buFont typeface="Times New Roman" panose="02020603050405020304" pitchFamily="18" charset="0"/>
        <a:defRPr sz="3600">
          <a:solidFill>
            <a:srgbClr val="003366"/>
          </a:solidFill>
          <a:latin typeface="Arial" panose="020B0604020202020204" pitchFamily="34" charset="0"/>
          <a:cs typeface="Arial" panose="020B0604020202020204" pitchFamily="34" charset="0"/>
        </a:defRPr>
      </a:lvl9pPr>
    </p:titleStyle>
    <p:bodyStyle>
      <a:lvl1pPr marL="342900" indent="-342900" algn="l" defTabSz="449263" rtl="0" fontAlgn="base">
        <a:lnSpc>
          <a:spcPct val="93000"/>
        </a:lnSpc>
        <a:spcBef>
          <a:spcPts val="800"/>
        </a:spcBef>
        <a:spcAft>
          <a:spcPct val="0"/>
        </a:spcAft>
        <a:buClr>
          <a:srgbClr val="000000"/>
        </a:buClr>
        <a:buSzPct val="100000"/>
        <a:buFont typeface="Times New Roman" panose="02020603050405020304" pitchFamily="18" charset="0"/>
        <a:defRPr sz="3200" kern="1200">
          <a:solidFill>
            <a:srgbClr val="003366"/>
          </a:solidFill>
          <a:latin typeface="+mn-lt"/>
          <a:ea typeface="+mn-ea"/>
          <a:cs typeface="+mn-cs"/>
        </a:defRPr>
      </a:lvl1pPr>
      <a:lvl2pPr marL="742950" indent="-285750" algn="l" defTabSz="449263" rtl="0" fontAlgn="base">
        <a:lnSpc>
          <a:spcPct val="93000"/>
        </a:lnSpc>
        <a:spcBef>
          <a:spcPts val="700"/>
        </a:spcBef>
        <a:spcAft>
          <a:spcPct val="0"/>
        </a:spcAft>
        <a:buClr>
          <a:srgbClr val="000000"/>
        </a:buClr>
        <a:buSzPct val="100000"/>
        <a:buFont typeface="Times New Roman" panose="02020603050405020304" pitchFamily="18" charset="0"/>
        <a:defRPr sz="2800" kern="1200">
          <a:solidFill>
            <a:srgbClr val="003366"/>
          </a:solidFill>
          <a:latin typeface="+mn-lt"/>
          <a:ea typeface="+mn-ea"/>
          <a:cs typeface="+mn-cs"/>
        </a:defRPr>
      </a:lvl2pPr>
      <a:lvl3pPr marL="1143000" indent="-228600" algn="l" defTabSz="449263" rtl="0" fontAlgn="base">
        <a:lnSpc>
          <a:spcPct val="93000"/>
        </a:lnSpc>
        <a:spcBef>
          <a:spcPts val="600"/>
        </a:spcBef>
        <a:spcAft>
          <a:spcPct val="0"/>
        </a:spcAft>
        <a:buClr>
          <a:srgbClr val="000000"/>
        </a:buClr>
        <a:buSzPct val="100000"/>
        <a:buFont typeface="Times New Roman" panose="02020603050405020304" pitchFamily="18" charset="0"/>
        <a:defRPr sz="2400" kern="1200">
          <a:solidFill>
            <a:srgbClr val="003366"/>
          </a:solidFill>
          <a:latin typeface="+mn-lt"/>
          <a:ea typeface="+mn-ea"/>
          <a:cs typeface="+mn-cs"/>
        </a:defRPr>
      </a:lvl3pPr>
      <a:lvl4pPr marL="1600200" indent="-228600" algn="l" defTabSz="449263" rtl="0" fontAlgn="base">
        <a:lnSpc>
          <a:spcPct val="93000"/>
        </a:lnSpc>
        <a:spcBef>
          <a:spcPts val="500"/>
        </a:spcBef>
        <a:spcAft>
          <a:spcPct val="0"/>
        </a:spcAft>
        <a:buClr>
          <a:srgbClr val="000000"/>
        </a:buClr>
        <a:buSzPct val="100000"/>
        <a:buFont typeface="Times New Roman" panose="02020603050405020304" pitchFamily="18" charset="0"/>
        <a:defRPr sz="2000" kern="1200">
          <a:solidFill>
            <a:srgbClr val="003366"/>
          </a:solidFill>
          <a:latin typeface="+mn-lt"/>
          <a:ea typeface="+mn-ea"/>
          <a:cs typeface="+mn-cs"/>
        </a:defRPr>
      </a:lvl4pPr>
      <a:lvl5pPr marL="2057400" indent="-228600" algn="l" defTabSz="449263" rtl="0" fontAlgn="base">
        <a:lnSpc>
          <a:spcPct val="93000"/>
        </a:lnSpc>
        <a:spcBef>
          <a:spcPts val="450"/>
        </a:spcBef>
        <a:spcAft>
          <a:spcPct val="0"/>
        </a:spcAft>
        <a:buClr>
          <a:srgbClr val="000000"/>
        </a:buClr>
        <a:buSzPct val="100000"/>
        <a:buFont typeface="Times New Roman" panose="02020603050405020304" pitchFamily="18" charset="0"/>
        <a:defRPr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49" name="Group 1"/>
          <p:cNvGrpSpPr>
            <a:grpSpLocks/>
          </p:cNvGrpSpPr>
          <p:nvPr/>
        </p:nvGrpSpPr>
        <p:grpSpPr bwMode="auto">
          <a:xfrm>
            <a:off x="0" y="68263"/>
            <a:ext cx="8675688" cy="6711950"/>
            <a:chOff x="0" y="43"/>
            <a:chExt cx="5465" cy="4228"/>
          </a:xfrm>
        </p:grpSpPr>
        <p:sp>
          <p:nvSpPr>
            <p:cNvPr id="2050" name="Rectangle 2"/>
            <p:cNvSpPr>
              <a:spLocks noChangeArrowheads="1"/>
            </p:cNvSpPr>
            <p:nvPr/>
          </p:nvSpPr>
          <p:spPr bwMode="auto">
            <a:xfrm>
              <a:off x="692" y="494"/>
              <a:ext cx="4773" cy="934"/>
            </a:xfrm>
            <a:prstGeom prst="rect">
              <a:avLst/>
            </a:prstGeom>
            <a:solidFill>
              <a:srgbClr val="CCCC99"/>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2051" name="Group 3"/>
            <p:cNvGrpSpPr>
              <a:grpSpLocks/>
            </p:cNvGrpSpPr>
            <p:nvPr/>
          </p:nvGrpSpPr>
          <p:grpSpPr bwMode="auto">
            <a:xfrm>
              <a:off x="0" y="43"/>
              <a:ext cx="622" cy="4228"/>
              <a:chOff x="0" y="43"/>
              <a:chExt cx="622" cy="4228"/>
            </a:xfrm>
          </p:grpSpPr>
          <p:sp>
            <p:nvSpPr>
              <p:cNvPr id="2052" name="Line 4"/>
              <p:cNvSpPr>
                <a:spLocks noChangeShapeType="1"/>
              </p:cNvSpPr>
              <p:nvPr/>
            </p:nvSpPr>
            <p:spPr bwMode="auto">
              <a:xfrm>
                <a:off x="0" y="4203"/>
                <a:ext cx="622"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3" name="Line 5"/>
              <p:cNvSpPr>
                <a:spLocks noChangeShapeType="1"/>
              </p:cNvSpPr>
              <p:nvPr/>
            </p:nvSpPr>
            <p:spPr bwMode="auto">
              <a:xfrm>
                <a:off x="0" y="4239"/>
                <a:ext cx="622" cy="0"/>
              </a:xfrm>
              <a:prstGeom prst="line">
                <a:avLst/>
              </a:prstGeom>
              <a:noFill/>
              <a:ln w="381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4" name="Line 6"/>
              <p:cNvSpPr>
                <a:spLocks noChangeShapeType="1"/>
              </p:cNvSpPr>
              <p:nvPr/>
            </p:nvSpPr>
            <p:spPr bwMode="auto">
              <a:xfrm>
                <a:off x="0" y="4272"/>
                <a:ext cx="622"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5" name="Line 7"/>
              <p:cNvSpPr>
                <a:spLocks noChangeShapeType="1"/>
              </p:cNvSpPr>
              <p:nvPr/>
            </p:nvSpPr>
            <p:spPr bwMode="auto">
              <a:xfrm>
                <a:off x="0" y="4113"/>
                <a:ext cx="622" cy="0"/>
              </a:xfrm>
              <a:prstGeom prst="line">
                <a:avLst/>
              </a:prstGeom>
              <a:noFill/>
              <a:ln w="2844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6" name="Line 8"/>
              <p:cNvSpPr>
                <a:spLocks noChangeShapeType="1"/>
              </p:cNvSpPr>
              <p:nvPr/>
            </p:nvSpPr>
            <p:spPr bwMode="auto">
              <a:xfrm>
                <a:off x="0" y="4065"/>
                <a:ext cx="622"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7" name="Line 9"/>
              <p:cNvSpPr>
                <a:spLocks noChangeShapeType="1"/>
              </p:cNvSpPr>
              <p:nvPr/>
            </p:nvSpPr>
            <p:spPr bwMode="auto">
              <a:xfrm>
                <a:off x="0" y="4158"/>
                <a:ext cx="622"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8" name="Line 10"/>
              <p:cNvSpPr>
                <a:spLocks noChangeShapeType="1"/>
              </p:cNvSpPr>
              <p:nvPr/>
            </p:nvSpPr>
            <p:spPr bwMode="auto">
              <a:xfrm>
                <a:off x="0" y="3666"/>
                <a:ext cx="622"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9" name="Line 11"/>
              <p:cNvSpPr>
                <a:spLocks noChangeShapeType="1"/>
              </p:cNvSpPr>
              <p:nvPr/>
            </p:nvSpPr>
            <p:spPr bwMode="auto">
              <a:xfrm>
                <a:off x="0" y="3639"/>
                <a:ext cx="622" cy="0"/>
              </a:xfrm>
              <a:prstGeom prst="line">
                <a:avLst/>
              </a:prstGeom>
              <a:noFill/>
              <a:ln w="381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0" name="Line 12"/>
              <p:cNvSpPr>
                <a:spLocks noChangeShapeType="1"/>
              </p:cNvSpPr>
              <p:nvPr/>
            </p:nvSpPr>
            <p:spPr bwMode="auto">
              <a:xfrm>
                <a:off x="0" y="4020"/>
                <a:ext cx="622"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1" name="Line 13"/>
              <p:cNvSpPr>
                <a:spLocks noChangeShapeType="1"/>
              </p:cNvSpPr>
              <p:nvPr/>
            </p:nvSpPr>
            <p:spPr bwMode="auto">
              <a:xfrm>
                <a:off x="0" y="3894"/>
                <a:ext cx="622" cy="0"/>
              </a:xfrm>
              <a:prstGeom prst="line">
                <a:avLst/>
              </a:prstGeom>
              <a:noFill/>
              <a:ln w="2844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2" name="Line 14"/>
              <p:cNvSpPr>
                <a:spLocks noChangeShapeType="1"/>
              </p:cNvSpPr>
              <p:nvPr/>
            </p:nvSpPr>
            <p:spPr bwMode="auto">
              <a:xfrm>
                <a:off x="0" y="3813"/>
                <a:ext cx="622"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3" name="Line 15"/>
              <p:cNvSpPr>
                <a:spLocks noChangeShapeType="1"/>
              </p:cNvSpPr>
              <p:nvPr/>
            </p:nvSpPr>
            <p:spPr bwMode="auto">
              <a:xfrm>
                <a:off x="0" y="3999"/>
                <a:ext cx="622"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4" name="Line 16"/>
              <p:cNvSpPr>
                <a:spLocks noChangeShapeType="1"/>
              </p:cNvSpPr>
              <p:nvPr/>
            </p:nvSpPr>
            <p:spPr bwMode="auto">
              <a:xfrm>
                <a:off x="0" y="3687"/>
                <a:ext cx="622"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5" name="Line 17"/>
              <p:cNvSpPr>
                <a:spLocks noChangeShapeType="1"/>
              </p:cNvSpPr>
              <p:nvPr/>
            </p:nvSpPr>
            <p:spPr bwMode="auto">
              <a:xfrm>
                <a:off x="0" y="3741"/>
                <a:ext cx="622"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6" name="Line 18"/>
              <p:cNvSpPr>
                <a:spLocks noChangeShapeType="1"/>
              </p:cNvSpPr>
              <p:nvPr/>
            </p:nvSpPr>
            <p:spPr bwMode="auto">
              <a:xfrm>
                <a:off x="0" y="3939"/>
                <a:ext cx="622"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7" name="Line 19"/>
              <p:cNvSpPr>
                <a:spLocks noChangeShapeType="1"/>
              </p:cNvSpPr>
              <p:nvPr/>
            </p:nvSpPr>
            <p:spPr bwMode="auto">
              <a:xfrm>
                <a:off x="0" y="3918"/>
                <a:ext cx="622"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8" name="Line 20"/>
              <p:cNvSpPr>
                <a:spLocks noChangeShapeType="1"/>
              </p:cNvSpPr>
              <p:nvPr/>
            </p:nvSpPr>
            <p:spPr bwMode="auto">
              <a:xfrm>
                <a:off x="0" y="3510"/>
                <a:ext cx="622"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9" name="Line 21"/>
              <p:cNvSpPr>
                <a:spLocks noChangeShapeType="1"/>
              </p:cNvSpPr>
              <p:nvPr/>
            </p:nvSpPr>
            <p:spPr bwMode="auto">
              <a:xfrm>
                <a:off x="0" y="3546"/>
                <a:ext cx="622" cy="0"/>
              </a:xfrm>
              <a:prstGeom prst="line">
                <a:avLst/>
              </a:prstGeom>
              <a:noFill/>
              <a:ln w="381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70" name="Line 22"/>
              <p:cNvSpPr>
                <a:spLocks noChangeShapeType="1"/>
              </p:cNvSpPr>
              <p:nvPr/>
            </p:nvSpPr>
            <p:spPr bwMode="auto">
              <a:xfrm>
                <a:off x="0" y="3579"/>
                <a:ext cx="622"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71" name="Line 23"/>
              <p:cNvSpPr>
                <a:spLocks noChangeShapeType="1"/>
              </p:cNvSpPr>
              <p:nvPr/>
            </p:nvSpPr>
            <p:spPr bwMode="auto">
              <a:xfrm>
                <a:off x="0" y="3420"/>
                <a:ext cx="622" cy="0"/>
              </a:xfrm>
              <a:prstGeom prst="line">
                <a:avLst/>
              </a:prstGeom>
              <a:noFill/>
              <a:ln w="2844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72" name="Line 24"/>
              <p:cNvSpPr>
                <a:spLocks noChangeShapeType="1"/>
              </p:cNvSpPr>
              <p:nvPr/>
            </p:nvSpPr>
            <p:spPr bwMode="auto">
              <a:xfrm>
                <a:off x="0" y="3372"/>
                <a:ext cx="622"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73" name="Line 25"/>
              <p:cNvSpPr>
                <a:spLocks noChangeShapeType="1"/>
              </p:cNvSpPr>
              <p:nvPr/>
            </p:nvSpPr>
            <p:spPr bwMode="auto">
              <a:xfrm>
                <a:off x="0" y="3465"/>
                <a:ext cx="622"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74" name="Line 26"/>
              <p:cNvSpPr>
                <a:spLocks noChangeShapeType="1"/>
              </p:cNvSpPr>
              <p:nvPr/>
            </p:nvSpPr>
            <p:spPr bwMode="auto">
              <a:xfrm>
                <a:off x="0" y="2973"/>
                <a:ext cx="622"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75" name="Line 27"/>
              <p:cNvSpPr>
                <a:spLocks noChangeShapeType="1"/>
              </p:cNvSpPr>
              <p:nvPr/>
            </p:nvSpPr>
            <p:spPr bwMode="auto">
              <a:xfrm>
                <a:off x="0" y="2946"/>
                <a:ext cx="622" cy="0"/>
              </a:xfrm>
              <a:prstGeom prst="line">
                <a:avLst/>
              </a:prstGeom>
              <a:noFill/>
              <a:ln w="381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76" name="Line 28"/>
              <p:cNvSpPr>
                <a:spLocks noChangeShapeType="1"/>
              </p:cNvSpPr>
              <p:nvPr/>
            </p:nvSpPr>
            <p:spPr bwMode="auto">
              <a:xfrm>
                <a:off x="0" y="3327"/>
                <a:ext cx="622"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77" name="Line 29"/>
              <p:cNvSpPr>
                <a:spLocks noChangeShapeType="1"/>
              </p:cNvSpPr>
              <p:nvPr/>
            </p:nvSpPr>
            <p:spPr bwMode="auto">
              <a:xfrm>
                <a:off x="0" y="3201"/>
                <a:ext cx="622" cy="0"/>
              </a:xfrm>
              <a:prstGeom prst="line">
                <a:avLst/>
              </a:prstGeom>
              <a:noFill/>
              <a:ln w="2844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78" name="Line 30"/>
              <p:cNvSpPr>
                <a:spLocks noChangeShapeType="1"/>
              </p:cNvSpPr>
              <p:nvPr/>
            </p:nvSpPr>
            <p:spPr bwMode="auto">
              <a:xfrm>
                <a:off x="0" y="3120"/>
                <a:ext cx="622"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79" name="Line 31"/>
              <p:cNvSpPr>
                <a:spLocks noChangeShapeType="1"/>
              </p:cNvSpPr>
              <p:nvPr/>
            </p:nvSpPr>
            <p:spPr bwMode="auto">
              <a:xfrm>
                <a:off x="0" y="3306"/>
                <a:ext cx="622"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80" name="Line 32"/>
              <p:cNvSpPr>
                <a:spLocks noChangeShapeType="1"/>
              </p:cNvSpPr>
              <p:nvPr/>
            </p:nvSpPr>
            <p:spPr bwMode="auto">
              <a:xfrm>
                <a:off x="0" y="2994"/>
                <a:ext cx="622"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81" name="Line 33"/>
              <p:cNvSpPr>
                <a:spLocks noChangeShapeType="1"/>
              </p:cNvSpPr>
              <p:nvPr/>
            </p:nvSpPr>
            <p:spPr bwMode="auto">
              <a:xfrm>
                <a:off x="0" y="3048"/>
                <a:ext cx="622"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82" name="Line 34"/>
              <p:cNvSpPr>
                <a:spLocks noChangeShapeType="1"/>
              </p:cNvSpPr>
              <p:nvPr/>
            </p:nvSpPr>
            <p:spPr bwMode="auto">
              <a:xfrm>
                <a:off x="0" y="3246"/>
                <a:ext cx="622"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83" name="Line 35"/>
              <p:cNvSpPr>
                <a:spLocks noChangeShapeType="1"/>
              </p:cNvSpPr>
              <p:nvPr/>
            </p:nvSpPr>
            <p:spPr bwMode="auto">
              <a:xfrm>
                <a:off x="0" y="3225"/>
                <a:ext cx="622"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84" name="Line 36"/>
              <p:cNvSpPr>
                <a:spLocks noChangeShapeType="1"/>
              </p:cNvSpPr>
              <p:nvPr/>
            </p:nvSpPr>
            <p:spPr bwMode="auto">
              <a:xfrm>
                <a:off x="0" y="2831"/>
                <a:ext cx="622" cy="0"/>
              </a:xfrm>
              <a:prstGeom prst="line">
                <a:avLst/>
              </a:prstGeom>
              <a:noFill/>
              <a:ln w="2844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85" name="Line 37"/>
              <p:cNvSpPr>
                <a:spLocks noChangeShapeType="1"/>
              </p:cNvSpPr>
              <p:nvPr/>
            </p:nvSpPr>
            <p:spPr bwMode="auto">
              <a:xfrm>
                <a:off x="0" y="2750"/>
                <a:ext cx="622"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86" name="Line 38"/>
              <p:cNvSpPr>
                <a:spLocks noChangeShapeType="1"/>
              </p:cNvSpPr>
              <p:nvPr/>
            </p:nvSpPr>
            <p:spPr bwMode="auto">
              <a:xfrm>
                <a:off x="0" y="2678"/>
                <a:ext cx="622"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87" name="Line 39"/>
              <p:cNvSpPr>
                <a:spLocks noChangeShapeType="1"/>
              </p:cNvSpPr>
              <p:nvPr/>
            </p:nvSpPr>
            <p:spPr bwMode="auto">
              <a:xfrm>
                <a:off x="0" y="2876"/>
                <a:ext cx="622"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88" name="Line 40"/>
              <p:cNvSpPr>
                <a:spLocks noChangeShapeType="1"/>
              </p:cNvSpPr>
              <p:nvPr/>
            </p:nvSpPr>
            <p:spPr bwMode="auto">
              <a:xfrm>
                <a:off x="0" y="2855"/>
                <a:ext cx="622"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89" name="Line 41"/>
              <p:cNvSpPr>
                <a:spLocks noChangeShapeType="1"/>
              </p:cNvSpPr>
              <p:nvPr/>
            </p:nvSpPr>
            <p:spPr bwMode="auto">
              <a:xfrm>
                <a:off x="0" y="2554"/>
                <a:ext cx="622"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90" name="Line 42"/>
              <p:cNvSpPr>
                <a:spLocks noChangeShapeType="1"/>
              </p:cNvSpPr>
              <p:nvPr/>
            </p:nvSpPr>
            <p:spPr bwMode="auto">
              <a:xfrm>
                <a:off x="0" y="2590"/>
                <a:ext cx="622" cy="0"/>
              </a:xfrm>
              <a:prstGeom prst="line">
                <a:avLst/>
              </a:prstGeom>
              <a:noFill/>
              <a:ln w="381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91" name="Line 43"/>
              <p:cNvSpPr>
                <a:spLocks noChangeShapeType="1"/>
              </p:cNvSpPr>
              <p:nvPr/>
            </p:nvSpPr>
            <p:spPr bwMode="auto">
              <a:xfrm>
                <a:off x="0" y="2623"/>
                <a:ext cx="622"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92" name="Line 44"/>
              <p:cNvSpPr>
                <a:spLocks noChangeShapeType="1"/>
              </p:cNvSpPr>
              <p:nvPr/>
            </p:nvSpPr>
            <p:spPr bwMode="auto">
              <a:xfrm>
                <a:off x="0" y="2464"/>
                <a:ext cx="622" cy="0"/>
              </a:xfrm>
              <a:prstGeom prst="line">
                <a:avLst/>
              </a:prstGeom>
              <a:noFill/>
              <a:ln w="2844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93" name="Line 45"/>
              <p:cNvSpPr>
                <a:spLocks noChangeShapeType="1"/>
              </p:cNvSpPr>
              <p:nvPr/>
            </p:nvSpPr>
            <p:spPr bwMode="auto">
              <a:xfrm>
                <a:off x="0" y="2416"/>
                <a:ext cx="622"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94" name="Line 46"/>
              <p:cNvSpPr>
                <a:spLocks noChangeShapeType="1"/>
              </p:cNvSpPr>
              <p:nvPr/>
            </p:nvSpPr>
            <p:spPr bwMode="auto">
              <a:xfrm>
                <a:off x="0" y="2509"/>
                <a:ext cx="622"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95" name="Line 47"/>
              <p:cNvSpPr>
                <a:spLocks noChangeShapeType="1"/>
              </p:cNvSpPr>
              <p:nvPr/>
            </p:nvSpPr>
            <p:spPr bwMode="auto">
              <a:xfrm>
                <a:off x="0" y="2371"/>
                <a:ext cx="622"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96" name="Line 48"/>
              <p:cNvSpPr>
                <a:spLocks noChangeShapeType="1"/>
              </p:cNvSpPr>
              <p:nvPr/>
            </p:nvSpPr>
            <p:spPr bwMode="auto">
              <a:xfrm>
                <a:off x="0" y="2245"/>
                <a:ext cx="622" cy="0"/>
              </a:xfrm>
              <a:prstGeom prst="line">
                <a:avLst/>
              </a:prstGeom>
              <a:noFill/>
              <a:ln w="2844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97" name="Line 49"/>
              <p:cNvSpPr>
                <a:spLocks noChangeShapeType="1"/>
              </p:cNvSpPr>
              <p:nvPr/>
            </p:nvSpPr>
            <p:spPr bwMode="auto">
              <a:xfrm>
                <a:off x="0" y="2350"/>
                <a:ext cx="622"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98" name="Line 50"/>
              <p:cNvSpPr>
                <a:spLocks noChangeShapeType="1"/>
              </p:cNvSpPr>
              <p:nvPr/>
            </p:nvSpPr>
            <p:spPr bwMode="auto">
              <a:xfrm>
                <a:off x="0" y="2290"/>
                <a:ext cx="622"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99" name="Line 51"/>
              <p:cNvSpPr>
                <a:spLocks noChangeShapeType="1"/>
              </p:cNvSpPr>
              <p:nvPr/>
            </p:nvSpPr>
            <p:spPr bwMode="auto">
              <a:xfrm>
                <a:off x="0" y="2269"/>
                <a:ext cx="622"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00" name="Line 52"/>
              <p:cNvSpPr>
                <a:spLocks noChangeShapeType="1"/>
              </p:cNvSpPr>
              <p:nvPr/>
            </p:nvSpPr>
            <p:spPr bwMode="auto">
              <a:xfrm>
                <a:off x="0" y="2130"/>
                <a:ext cx="622"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01" name="Line 53"/>
              <p:cNvSpPr>
                <a:spLocks noChangeShapeType="1"/>
              </p:cNvSpPr>
              <p:nvPr/>
            </p:nvSpPr>
            <p:spPr bwMode="auto">
              <a:xfrm>
                <a:off x="0" y="2166"/>
                <a:ext cx="622" cy="0"/>
              </a:xfrm>
              <a:prstGeom prst="line">
                <a:avLst/>
              </a:prstGeom>
              <a:noFill/>
              <a:ln w="381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02" name="Line 54"/>
              <p:cNvSpPr>
                <a:spLocks noChangeShapeType="1"/>
              </p:cNvSpPr>
              <p:nvPr/>
            </p:nvSpPr>
            <p:spPr bwMode="auto">
              <a:xfrm>
                <a:off x="0" y="2199"/>
                <a:ext cx="622"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03" name="Line 55"/>
              <p:cNvSpPr>
                <a:spLocks noChangeShapeType="1"/>
              </p:cNvSpPr>
              <p:nvPr/>
            </p:nvSpPr>
            <p:spPr bwMode="auto">
              <a:xfrm>
                <a:off x="0" y="2040"/>
                <a:ext cx="622" cy="0"/>
              </a:xfrm>
              <a:prstGeom prst="line">
                <a:avLst/>
              </a:prstGeom>
              <a:noFill/>
              <a:ln w="2844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04" name="Line 56"/>
              <p:cNvSpPr>
                <a:spLocks noChangeShapeType="1"/>
              </p:cNvSpPr>
              <p:nvPr/>
            </p:nvSpPr>
            <p:spPr bwMode="auto">
              <a:xfrm>
                <a:off x="0" y="1992"/>
                <a:ext cx="622"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05" name="Line 57"/>
              <p:cNvSpPr>
                <a:spLocks noChangeShapeType="1"/>
              </p:cNvSpPr>
              <p:nvPr/>
            </p:nvSpPr>
            <p:spPr bwMode="auto">
              <a:xfrm>
                <a:off x="0" y="2085"/>
                <a:ext cx="622"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06" name="Line 58"/>
              <p:cNvSpPr>
                <a:spLocks noChangeShapeType="1"/>
              </p:cNvSpPr>
              <p:nvPr/>
            </p:nvSpPr>
            <p:spPr bwMode="auto">
              <a:xfrm>
                <a:off x="0" y="1593"/>
                <a:ext cx="622"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07" name="Line 59"/>
              <p:cNvSpPr>
                <a:spLocks noChangeShapeType="1"/>
              </p:cNvSpPr>
              <p:nvPr/>
            </p:nvSpPr>
            <p:spPr bwMode="auto">
              <a:xfrm>
                <a:off x="0" y="1566"/>
                <a:ext cx="622" cy="0"/>
              </a:xfrm>
              <a:prstGeom prst="line">
                <a:avLst/>
              </a:prstGeom>
              <a:noFill/>
              <a:ln w="381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08" name="Line 60"/>
              <p:cNvSpPr>
                <a:spLocks noChangeShapeType="1"/>
              </p:cNvSpPr>
              <p:nvPr/>
            </p:nvSpPr>
            <p:spPr bwMode="auto">
              <a:xfrm>
                <a:off x="0" y="1947"/>
                <a:ext cx="622"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09" name="Line 61"/>
              <p:cNvSpPr>
                <a:spLocks noChangeShapeType="1"/>
              </p:cNvSpPr>
              <p:nvPr/>
            </p:nvSpPr>
            <p:spPr bwMode="auto">
              <a:xfrm>
                <a:off x="0" y="1821"/>
                <a:ext cx="622" cy="0"/>
              </a:xfrm>
              <a:prstGeom prst="line">
                <a:avLst/>
              </a:prstGeom>
              <a:noFill/>
              <a:ln w="2844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10" name="Line 62"/>
              <p:cNvSpPr>
                <a:spLocks noChangeShapeType="1"/>
              </p:cNvSpPr>
              <p:nvPr/>
            </p:nvSpPr>
            <p:spPr bwMode="auto">
              <a:xfrm>
                <a:off x="0" y="1740"/>
                <a:ext cx="622"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11" name="Line 63"/>
              <p:cNvSpPr>
                <a:spLocks noChangeShapeType="1"/>
              </p:cNvSpPr>
              <p:nvPr/>
            </p:nvSpPr>
            <p:spPr bwMode="auto">
              <a:xfrm>
                <a:off x="0" y="1926"/>
                <a:ext cx="622"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12" name="Line 64"/>
              <p:cNvSpPr>
                <a:spLocks noChangeShapeType="1"/>
              </p:cNvSpPr>
              <p:nvPr/>
            </p:nvSpPr>
            <p:spPr bwMode="auto">
              <a:xfrm>
                <a:off x="0" y="1614"/>
                <a:ext cx="622"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13" name="Line 65"/>
              <p:cNvSpPr>
                <a:spLocks noChangeShapeType="1"/>
              </p:cNvSpPr>
              <p:nvPr/>
            </p:nvSpPr>
            <p:spPr bwMode="auto">
              <a:xfrm>
                <a:off x="0" y="1668"/>
                <a:ext cx="622"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14" name="Line 66"/>
              <p:cNvSpPr>
                <a:spLocks noChangeShapeType="1"/>
              </p:cNvSpPr>
              <p:nvPr/>
            </p:nvSpPr>
            <p:spPr bwMode="auto">
              <a:xfrm>
                <a:off x="0" y="1866"/>
                <a:ext cx="622"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15" name="Line 67"/>
              <p:cNvSpPr>
                <a:spLocks noChangeShapeType="1"/>
              </p:cNvSpPr>
              <p:nvPr/>
            </p:nvSpPr>
            <p:spPr bwMode="auto">
              <a:xfrm>
                <a:off x="0" y="1845"/>
                <a:ext cx="622"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16" name="Line 68"/>
              <p:cNvSpPr>
                <a:spLocks noChangeShapeType="1"/>
              </p:cNvSpPr>
              <p:nvPr/>
            </p:nvSpPr>
            <p:spPr bwMode="auto">
              <a:xfrm>
                <a:off x="0" y="1437"/>
                <a:ext cx="622"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17" name="Line 69"/>
              <p:cNvSpPr>
                <a:spLocks noChangeShapeType="1"/>
              </p:cNvSpPr>
              <p:nvPr/>
            </p:nvSpPr>
            <p:spPr bwMode="auto">
              <a:xfrm>
                <a:off x="0" y="1473"/>
                <a:ext cx="622" cy="0"/>
              </a:xfrm>
              <a:prstGeom prst="line">
                <a:avLst/>
              </a:prstGeom>
              <a:noFill/>
              <a:ln w="381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18" name="Line 70"/>
              <p:cNvSpPr>
                <a:spLocks noChangeShapeType="1"/>
              </p:cNvSpPr>
              <p:nvPr/>
            </p:nvSpPr>
            <p:spPr bwMode="auto">
              <a:xfrm>
                <a:off x="0" y="1506"/>
                <a:ext cx="622"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19" name="Line 71"/>
              <p:cNvSpPr>
                <a:spLocks noChangeShapeType="1"/>
              </p:cNvSpPr>
              <p:nvPr/>
            </p:nvSpPr>
            <p:spPr bwMode="auto">
              <a:xfrm>
                <a:off x="0" y="1347"/>
                <a:ext cx="622" cy="0"/>
              </a:xfrm>
              <a:prstGeom prst="line">
                <a:avLst/>
              </a:prstGeom>
              <a:noFill/>
              <a:ln w="2844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20" name="Line 72"/>
              <p:cNvSpPr>
                <a:spLocks noChangeShapeType="1"/>
              </p:cNvSpPr>
              <p:nvPr/>
            </p:nvSpPr>
            <p:spPr bwMode="auto">
              <a:xfrm>
                <a:off x="0" y="1392"/>
                <a:ext cx="622"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21" name="Line 73"/>
              <p:cNvSpPr>
                <a:spLocks noChangeShapeType="1"/>
              </p:cNvSpPr>
              <p:nvPr/>
            </p:nvSpPr>
            <p:spPr bwMode="auto">
              <a:xfrm>
                <a:off x="0" y="1016"/>
                <a:ext cx="622"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22" name="Line 74"/>
              <p:cNvSpPr>
                <a:spLocks noChangeShapeType="1"/>
              </p:cNvSpPr>
              <p:nvPr/>
            </p:nvSpPr>
            <p:spPr bwMode="auto">
              <a:xfrm>
                <a:off x="0" y="989"/>
                <a:ext cx="622" cy="0"/>
              </a:xfrm>
              <a:prstGeom prst="line">
                <a:avLst/>
              </a:prstGeom>
              <a:noFill/>
              <a:ln w="381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23" name="Line 75"/>
              <p:cNvSpPr>
                <a:spLocks noChangeShapeType="1"/>
              </p:cNvSpPr>
              <p:nvPr/>
            </p:nvSpPr>
            <p:spPr bwMode="auto">
              <a:xfrm>
                <a:off x="0" y="1244"/>
                <a:ext cx="622" cy="0"/>
              </a:xfrm>
              <a:prstGeom prst="line">
                <a:avLst/>
              </a:prstGeom>
              <a:noFill/>
              <a:ln w="2844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24" name="Line 76"/>
              <p:cNvSpPr>
                <a:spLocks noChangeShapeType="1"/>
              </p:cNvSpPr>
              <p:nvPr/>
            </p:nvSpPr>
            <p:spPr bwMode="auto">
              <a:xfrm>
                <a:off x="0" y="1163"/>
                <a:ext cx="622"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25" name="Line 77"/>
              <p:cNvSpPr>
                <a:spLocks noChangeShapeType="1"/>
              </p:cNvSpPr>
              <p:nvPr/>
            </p:nvSpPr>
            <p:spPr bwMode="auto">
              <a:xfrm>
                <a:off x="0" y="1037"/>
                <a:ext cx="622"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26" name="Line 78"/>
              <p:cNvSpPr>
                <a:spLocks noChangeShapeType="1"/>
              </p:cNvSpPr>
              <p:nvPr/>
            </p:nvSpPr>
            <p:spPr bwMode="auto">
              <a:xfrm>
                <a:off x="0" y="1091"/>
                <a:ext cx="622"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27" name="Line 79"/>
              <p:cNvSpPr>
                <a:spLocks noChangeShapeType="1"/>
              </p:cNvSpPr>
              <p:nvPr/>
            </p:nvSpPr>
            <p:spPr bwMode="auto">
              <a:xfrm>
                <a:off x="0" y="1289"/>
                <a:ext cx="622"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28" name="Line 80"/>
              <p:cNvSpPr>
                <a:spLocks noChangeShapeType="1"/>
              </p:cNvSpPr>
              <p:nvPr/>
            </p:nvSpPr>
            <p:spPr bwMode="auto">
              <a:xfrm>
                <a:off x="0" y="1268"/>
                <a:ext cx="622"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29" name="Line 81"/>
              <p:cNvSpPr>
                <a:spLocks noChangeShapeType="1"/>
              </p:cNvSpPr>
              <p:nvPr/>
            </p:nvSpPr>
            <p:spPr bwMode="auto">
              <a:xfrm>
                <a:off x="0" y="860"/>
                <a:ext cx="622"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30" name="Line 82"/>
              <p:cNvSpPr>
                <a:spLocks noChangeShapeType="1"/>
              </p:cNvSpPr>
              <p:nvPr/>
            </p:nvSpPr>
            <p:spPr bwMode="auto">
              <a:xfrm>
                <a:off x="0" y="896"/>
                <a:ext cx="622" cy="0"/>
              </a:xfrm>
              <a:prstGeom prst="line">
                <a:avLst/>
              </a:prstGeom>
              <a:noFill/>
              <a:ln w="381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31" name="Line 83"/>
              <p:cNvSpPr>
                <a:spLocks noChangeShapeType="1"/>
              </p:cNvSpPr>
              <p:nvPr/>
            </p:nvSpPr>
            <p:spPr bwMode="auto">
              <a:xfrm>
                <a:off x="0" y="929"/>
                <a:ext cx="622"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32" name="Line 84"/>
              <p:cNvSpPr>
                <a:spLocks noChangeShapeType="1"/>
              </p:cNvSpPr>
              <p:nvPr/>
            </p:nvSpPr>
            <p:spPr bwMode="auto">
              <a:xfrm>
                <a:off x="0" y="770"/>
                <a:ext cx="622" cy="0"/>
              </a:xfrm>
              <a:prstGeom prst="line">
                <a:avLst/>
              </a:prstGeom>
              <a:noFill/>
              <a:ln w="2844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33" name="Line 85"/>
              <p:cNvSpPr>
                <a:spLocks noChangeShapeType="1"/>
              </p:cNvSpPr>
              <p:nvPr/>
            </p:nvSpPr>
            <p:spPr bwMode="auto">
              <a:xfrm>
                <a:off x="0" y="815"/>
                <a:ext cx="622"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34" name="Line 86"/>
              <p:cNvSpPr>
                <a:spLocks noChangeShapeType="1"/>
              </p:cNvSpPr>
              <p:nvPr/>
            </p:nvSpPr>
            <p:spPr bwMode="auto">
              <a:xfrm>
                <a:off x="0" y="718"/>
                <a:ext cx="622"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35" name="Line 87"/>
              <p:cNvSpPr>
                <a:spLocks noChangeShapeType="1"/>
              </p:cNvSpPr>
              <p:nvPr/>
            </p:nvSpPr>
            <p:spPr bwMode="auto">
              <a:xfrm>
                <a:off x="0" y="646"/>
                <a:ext cx="622"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36" name="Line 88"/>
              <p:cNvSpPr>
                <a:spLocks noChangeShapeType="1"/>
              </p:cNvSpPr>
              <p:nvPr/>
            </p:nvSpPr>
            <p:spPr bwMode="auto">
              <a:xfrm>
                <a:off x="0" y="522"/>
                <a:ext cx="622"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37" name="Line 89"/>
              <p:cNvSpPr>
                <a:spLocks noChangeShapeType="1"/>
              </p:cNvSpPr>
              <p:nvPr/>
            </p:nvSpPr>
            <p:spPr bwMode="auto">
              <a:xfrm>
                <a:off x="0" y="558"/>
                <a:ext cx="622" cy="0"/>
              </a:xfrm>
              <a:prstGeom prst="line">
                <a:avLst/>
              </a:prstGeom>
              <a:noFill/>
              <a:ln w="381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38" name="Line 90"/>
              <p:cNvSpPr>
                <a:spLocks noChangeShapeType="1"/>
              </p:cNvSpPr>
              <p:nvPr/>
            </p:nvSpPr>
            <p:spPr bwMode="auto">
              <a:xfrm>
                <a:off x="0" y="591"/>
                <a:ext cx="622"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39" name="Line 91"/>
              <p:cNvSpPr>
                <a:spLocks noChangeShapeType="1"/>
              </p:cNvSpPr>
              <p:nvPr/>
            </p:nvSpPr>
            <p:spPr bwMode="auto">
              <a:xfrm>
                <a:off x="0" y="432"/>
                <a:ext cx="622" cy="0"/>
              </a:xfrm>
              <a:prstGeom prst="line">
                <a:avLst/>
              </a:prstGeom>
              <a:noFill/>
              <a:ln w="2844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40" name="Line 92"/>
              <p:cNvSpPr>
                <a:spLocks noChangeShapeType="1"/>
              </p:cNvSpPr>
              <p:nvPr/>
            </p:nvSpPr>
            <p:spPr bwMode="auto">
              <a:xfrm>
                <a:off x="0" y="384"/>
                <a:ext cx="622"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41" name="Line 93"/>
              <p:cNvSpPr>
                <a:spLocks noChangeShapeType="1"/>
              </p:cNvSpPr>
              <p:nvPr/>
            </p:nvSpPr>
            <p:spPr bwMode="auto">
              <a:xfrm>
                <a:off x="0" y="477"/>
                <a:ext cx="622"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42" name="Line 94"/>
              <p:cNvSpPr>
                <a:spLocks noChangeShapeType="1"/>
              </p:cNvSpPr>
              <p:nvPr/>
            </p:nvSpPr>
            <p:spPr bwMode="auto">
              <a:xfrm>
                <a:off x="0" y="339"/>
                <a:ext cx="622"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43" name="Line 95"/>
              <p:cNvSpPr>
                <a:spLocks noChangeShapeType="1"/>
              </p:cNvSpPr>
              <p:nvPr/>
            </p:nvSpPr>
            <p:spPr bwMode="auto">
              <a:xfrm>
                <a:off x="0" y="318"/>
                <a:ext cx="622"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44" name="Line 96"/>
              <p:cNvSpPr>
                <a:spLocks noChangeShapeType="1"/>
              </p:cNvSpPr>
              <p:nvPr/>
            </p:nvSpPr>
            <p:spPr bwMode="auto">
              <a:xfrm>
                <a:off x="0" y="258"/>
                <a:ext cx="622" cy="0"/>
              </a:xfrm>
              <a:prstGeom prst="line">
                <a:avLst/>
              </a:prstGeom>
              <a:noFill/>
              <a:ln w="1908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45" name="Line 97"/>
              <p:cNvSpPr>
                <a:spLocks noChangeShapeType="1"/>
              </p:cNvSpPr>
              <p:nvPr/>
            </p:nvSpPr>
            <p:spPr bwMode="auto">
              <a:xfrm>
                <a:off x="0" y="70"/>
                <a:ext cx="622" cy="0"/>
              </a:xfrm>
              <a:prstGeom prst="line">
                <a:avLst/>
              </a:prstGeom>
              <a:noFill/>
              <a:ln w="93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46" name="Line 98"/>
              <p:cNvSpPr>
                <a:spLocks noChangeShapeType="1"/>
              </p:cNvSpPr>
              <p:nvPr/>
            </p:nvSpPr>
            <p:spPr bwMode="auto">
              <a:xfrm>
                <a:off x="0" y="43"/>
                <a:ext cx="622" cy="0"/>
              </a:xfrm>
              <a:prstGeom prst="line">
                <a:avLst/>
              </a:prstGeom>
              <a:noFill/>
              <a:ln w="381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47" name="Line 99"/>
              <p:cNvSpPr>
                <a:spLocks noChangeShapeType="1"/>
              </p:cNvSpPr>
              <p:nvPr/>
            </p:nvSpPr>
            <p:spPr bwMode="auto">
              <a:xfrm>
                <a:off x="0" y="91"/>
                <a:ext cx="622"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48" name="Line 100"/>
              <p:cNvSpPr>
                <a:spLocks noChangeShapeType="1"/>
              </p:cNvSpPr>
              <p:nvPr/>
            </p:nvSpPr>
            <p:spPr bwMode="auto">
              <a:xfrm>
                <a:off x="0" y="145"/>
                <a:ext cx="622" cy="0"/>
              </a:xfrm>
              <a:prstGeom prst="line">
                <a:avLst/>
              </a:prstGeom>
              <a:noFill/>
              <a:ln w="1260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49" name="Line 101"/>
              <p:cNvSpPr>
                <a:spLocks noChangeShapeType="1"/>
              </p:cNvSpPr>
              <p:nvPr/>
            </p:nvSpPr>
            <p:spPr bwMode="auto">
              <a:xfrm>
                <a:off x="0" y="202"/>
                <a:ext cx="622" cy="0"/>
              </a:xfrm>
              <a:prstGeom prst="line">
                <a:avLst/>
              </a:prstGeom>
              <a:noFill/>
              <a:ln w="38160" cap="sq">
                <a:solidFill>
                  <a:srgbClr val="E3E2C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2150" name="Rectangle 102"/>
          <p:cNvSpPr>
            <a:spLocks noGrp="1" noChangeArrowheads="1"/>
          </p:cNvSpPr>
          <p:nvPr>
            <p:ph type="dt"/>
          </p:nvPr>
        </p:nvSpPr>
        <p:spPr bwMode="auto">
          <a:xfrm>
            <a:off x="1387475" y="6357938"/>
            <a:ext cx="1900238"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nSpc>
                <a:spcPct val="100000"/>
              </a:lnSpc>
              <a:buClrTx/>
              <a:buFontTx/>
              <a:buNone/>
              <a:tabLst>
                <a:tab pos="449263" algn="l"/>
                <a:tab pos="898525" algn="l"/>
                <a:tab pos="1347788" algn="l"/>
                <a:tab pos="1797050" algn="l"/>
              </a:tabLst>
              <a:defRPr sz="1400">
                <a:solidFill>
                  <a:srgbClr val="800000"/>
                </a:solidFill>
                <a:latin typeface="+mn-lt"/>
                <a:cs typeface="Tahoma" panose="020B0604030504040204" pitchFamily="34" charset="0"/>
              </a:defRPr>
            </a:lvl1pPr>
          </a:lstStyle>
          <a:p>
            <a:endParaRPr lang="en-US" altLang="en-US"/>
          </a:p>
        </p:txBody>
      </p:sp>
      <p:sp>
        <p:nvSpPr>
          <p:cNvPr id="2151" name="Rectangle 103"/>
          <p:cNvSpPr>
            <a:spLocks noGrp="1" noChangeArrowheads="1"/>
          </p:cNvSpPr>
          <p:nvPr>
            <p:ph type="ftr"/>
          </p:nvPr>
        </p:nvSpPr>
        <p:spPr bwMode="auto">
          <a:xfrm>
            <a:off x="3722688" y="6357938"/>
            <a:ext cx="2266950"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ctr">
              <a:lnSpc>
                <a:spcPct val="100000"/>
              </a:lnSpc>
              <a:buClrTx/>
              <a:buFontTx/>
              <a:buNone/>
              <a:tabLst>
                <a:tab pos="449263" algn="l"/>
                <a:tab pos="898525" algn="l"/>
                <a:tab pos="1347788" algn="l"/>
                <a:tab pos="1797050" algn="l"/>
                <a:tab pos="2246313" algn="l"/>
              </a:tabLst>
              <a:defRPr sz="1400">
                <a:solidFill>
                  <a:srgbClr val="800000"/>
                </a:solidFill>
                <a:latin typeface="+mn-lt"/>
                <a:cs typeface="Tahoma" panose="020B0604030504040204" pitchFamily="34" charset="0"/>
              </a:defRPr>
            </a:lvl1pPr>
          </a:lstStyle>
          <a:p>
            <a:endParaRPr lang="en-GB" altLang="en-US"/>
          </a:p>
        </p:txBody>
      </p:sp>
      <p:sp>
        <p:nvSpPr>
          <p:cNvPr id="2152" name="Rectangle 104"/>
          <p:cNvSpPr>
            <a:spLocks noGrp="1" noChangeArrowheads="1"/>
          </p:cNvSpPr>
          <p:nvPr>
            <p:ph type="title"/>
          </p:nvPr>
        </p:nvSpPr>
        <p:spPr bwMode="auto">
          <a:xfrm>
            <a:off x="1169988" y="1046163"/>
            <a:ext cx="7375525"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2153" name="Rectangle 105"/>
          <p:cNvSpPr>
            <a:spLocks noChangeArrowheads="1"/>
          </p:cNvSpPr>
          <p:nvPr/>
        </p:nvSpPr>
        <p:spPr bwMode="auto">
          <a:xfrm>
            <a:off x="3017838" y="2120900"/>
            <a:ext cx="5662612" cy="77788"/>
          </a:xfrm>
          <a:prstGeom prst="rect">
            <a:avLst/>
          </a:prstGeom>
          <a:solidFill>
            <a:srgbClr val="003366"/>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54" name="Rectangle 106"/>
          <p:cNvSpPr>
            <a:spLocks noChangeArrowheads="1"/>
          </p:cNvSpPr>
          <p:nvPr/>
        </p:nvSpPr>
        <p:spPr bwMode="auto">
          <a:xfrm>
            <a:off x="1098550" y="862013"/>
            <a:ext cx="5662613" cy="77787"/>
          </a:xfrm>
          <a:prstGeom prst="rect">
            <a:avLst/>
          </a:prstGeom>
          <a:solidFill>
            <a:srgbClr val="003366"/>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55" name="Rectangle 107"/>
          <p:cNvSpPr>
            <a:spLocks noGrp="1" noChangeArrowheads="1"/>
          </p:cNvSpPr>
          <p:nvPr>
            <p:ph type="body" idx="1"/>
          </p:nvPr>
        </p:nvSpPr>
        <p:spPr bwMode="auto">
          <a:xfrm>
            <a:off x="457200" y="1604963"/>
            <a:ext cx="8224838" cy="3976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49263" rtl="0" fontAlgn="base">
        <a:lnSpc>
          <a:spcPct val="79000"/>
        </a:lnSpc>
        <a:spcBef>
          <a:spcPct val="0"/>
        </a:spcBef>
        <a:spcAft>
          <a:spcPct val="0"/>
        </a:spcAft>
        <a:buClr>
          <a:srgbClr val="000000"/>
        </a:buClr>
        <a:buSzPct val="100000"/>
        <a:buFont typeface="Times New Roman" panose="02020603050405020304" pitchFamily="18" charset="0"/>
        <a:defRPr sz="3600" kern="1200">
          <a:solidFill>
            <a:srgbClr val="003366"/>
          </a:solidFill>
          <a:latin typeface="+mj-lt"/>
          <a:ea typeface="+mj-ea"/>
          <a:cs typeface="+mj-cs"/>
        </a:defRPr>
      </a:lvl1pPr>
      <a:lvl2pPr marL="742950" indent="-285750" algn="l" defTabSz="449263" rtl="0" fontAlgn="base">
        <a:lnSpc>
          <a:spcPct val="79000"/>
        </a:lnSpc>
        <a:spcBef>
          <a:spcPct val="0"/>
        </a:spcBef>
        <a:spcAft>
          <a:spcPct val="0"/>
        </a:spcAft>
        <a:buClr>
          <a:srgbClr val="000000"/>
        </a:buClr>
        <a:buSzPct val="100000"/>
        <a:buFont typeface="Times New Roman" panose="02020603050405020304" pitchFamily="18" charset="0"/>
        <a:defRPr sz="3600">
          <a:solidFill>
            <a:srgbClr val="003366"/>
          </a:solidFill>
          <a:latin typeface="Arial" panose="020B0604020202020204" pitchFamily="34" charset="0"/>
          <a:cs typeface="Arial" panose="020B0604020202020204" pitchFamily="34" charset="0"/>
        </a:defRPr>
      </a:lvl2pPr>
      <a:lvl3pPr marL="1143000" indent="-228600" algn="l" defTabSz="449263" rtl="0" fontAlgn="base">
        <a:lnSpc>
          <a:spcPct val="79000"/>
        </a:lnSpc>
        <a:spcBef>
          <a:spcPct val="0"/>
        </a:spcBef>
        <a:spcAft>
          <a:spcPct val="0"/>
        </a:spcAft>
        <a:buClr>
          <a:srgbClr val="000000"/>
        </a:buClr>
        <a:buSzPct val="100000"/>
        <a:buFont typeface="Times New Roman" panose="02020603050405020304" pitchFamily="18" charset="0"/>
        <a:defRPr sz="3600">
          <a:solidFill>
            <a:srgbClr val="003366"/>
          </a:solidFill>
          <a:latin typeface="Arial" panose="020B0604020202020204" pitchFamily="34" charset="0"/>
          <a:cs typeface="Arial" panose="020B0604020202020204" pitchFamily="34" charset="0"/>
        </a:defRPr>
      </a:lvl3pPr>
      <a:lvl4pPr marL="1600200" indent="-228600" algn="l" defTabSz="449263" rtl="0" fontAlgn="base">
        <a:lnSpc>
          <a:spcPct val="79000"/>
        </a:lnSpc>
        <a:spcBef>
          <a:spcPct val="0"/>
        </a:spcBef>
        <a:spcAft>
          <a:spcPct val="0"/>
        </a:spcAft>
        <a:buClr>
          <a:srgbClr val="000000"/>
        </a:buClr>
        <a:buSzPct val="100000"/>
        <a:buFont typeface="Times New Roman" panose="02020603050405020304" pitchFamily="18" charset="0"/>
        <a:defRPr sz="3600">
          <a:solidFill>
            <a:srgbClr val="003366"/>
          </a:solidFill>
          <a:latin typeface="Arial" panose="020B0604020202020204" pitchFamily="34" charset="0"/>
          <a:cs typeface="Arial" panose="020B0604020202020204" pitchFamily="34" charset="0"/>
        </a:defRPr>
      </a:lvl4pPr>
      <a:lvl5pPr marL="2057400" indent="-228600" algn="l" defTabSz="449263" rtl="0" fontAlgn="base">
        <a:lnSpc>
          <a:spcPct val="79000"/>
        </a:lnSpc>
        <a:spcBef>
          <a:spcPct val="0"/>
        </a:spcBef>
        <a:spcAft>
          <a:spcPct val="0"/>
        </a:spcAft>
        <a:buClr>
          <a:srgbClr val="000000"/>
        </a:buClr>
        <a:buSzPct val="100000"/>
        <a:buFont typeface="Times New Roman" panose="02020603050405020304" pitchFamily="18" charset="0"/>
        <a:defRPr sz="3600">
          <a:solidFill>
            <a:srgbClr val="003366"/>
          </a:solidFill>
          <a:latin typeface="Arial" panose="020B0604020202020204" pitchFamily="34" charset="0"/>
          <a:cs typeface="Arial" panose="020B0604020202020204" pitchFamily="34" charset="0"/>
        </a:defRPr>
      </a:lvl5pPr>
      <a:lvl6pPr marL="2514600" indent="-228600" algn="l" defTabSz="449263" rtl="0" fontAlgn="base">
        <a:lnSpc>
          <a:spcPct val="79000"/>
        </a:lnSpc>
        <a:spcBef>
          <a:spcPct val="0"/>
        </a:spcBef>
        <a:spcAft>
          <a:spcPct val="0"/>
        </a:spcAft>
        <a:buClr>
          <a:srgbClr val="000000"/>
        </a:buClr>
        <a:buSzPct val="100000"/>
        <a:buFont typeface="Times New Roman" panose="02020603050405020304" pitchFamily="18" charset="0"/>
        <a:defRPr sz="3600">
          <a:solidFill>
            <a:srgbClr val="003366"/>
          </a:solidFill>
          <a:latin typeface="Arial" panose="020B0604020202020204" pitchFamily="34" charset="0"/>
          <a:cs typeface="Arial" panose="020B0604020202020204" pitchFamily="34" charset="0"/>
        </a:defRPr>
      </a:lvl6pPr>
      <a:lvl7pPr marL="2971800" indent="-228600" algn="l" defTabSz="449263" rtl="0" fontAlgn="base">
        <a:lnSpc>
          <a:spcPct val="79000"/>
        </a:lnSpc>
        <a:spcBef>
          <a:spcPct val="0"/>
        </a:spcBef>
        <a:spcAft>
          <a:spcPct val="0"/>
        </a:spcAft>
        <a:buClr>
          <a:srgbClr val="000000"/>
        </a:buClr>
        <a:buSzPct val="100000"/>
        <a:buFont typeface="Times New Roman" panose="02020603050405020304" pitchFamily="18" charset="0"/>
        <a:defRPr sz="3600">
          <a:solidFill>
            <a:srgbClr val="003366"/>
          </a:solidFill>
          <a:latin typeface="Arial" panose="020B0604020202020204" pitchFamily="34" charset="0"/>
          <a:cs typeface="Arial" panose="020B0604020202020204" pitchFamily="34" charset="0"/>
        </a:defRPr>
      </a:lvl7pPr>
      <a:lvl8pPr marL="3429000" indent="-228600" algn="l" defTabSz="449263" rtl="0" fontAlgn="base">
        <a:lnSpc>
          <a:spcPct val="79000"/>
        </a:lnSpc>
        <a:spcBef>
          <a:spcPct val="0"/>
        </a:spcBef>
        <a:spcAft>
          <a:spcPct val="0"/>
        </a:spcAft>
        <a:buClr>
          <a:srgbClr val="000000"/>
        </a:buClr>
        <a:buSzPct val="100000"/>
        <a:buFont typeface="Times New Roman" panose="02020603050405020304" pitchFamily="18" charset="0"/>
        <a:defRPr sz="3600">
          <a:solidFill>
            <a:srgbClr val="003366"/>
          </a:solidFill>
          <a:latin typeface="Arial" panose="020B0604020202020204" pitchFamily="34" charset="0"/>
          <a:cs typeface="Arial" panose="020B0604020202020204" pitchFamily="34" charset="0"/>
        </a:defRPr>
      </a:lvl8pPr>
      <a:lvl9pPr marL="3886200" indent="-228600" algn="l" defTabSz="449263" rtl="0" fontAlgn="base">
        <a:lnSpc>
          <a:spcPct val="79000"/>
        </a:lnSpc>
        <a:spcBef>
          <a:spcPct val="0"/>
        </a:spcBef>
        <a:spcAft>
          <a:spcPct val="0"/>
        </a:spcAft>
        <a:buClr>
          <a:srgbClr val="000000"/>
        </a:buClr>
        <a:buSzPct val="100000"/>
        <a:buFont typeface="Times New Roman" panose="02020603050405020304" pitchFamily="18" charset="0"/>
        <a:defRPr sz="3600">
          <a:solidFill>
            <a:srgbClr val="003366"/>
          </a:solidFill>
          <a:latin typeface="Arial" panose="020B0604020202020204" pitchFamily="34" charset="0"/>
          <a:cs typeface="Arial" panose="020B0604020202020204" pitchFamily="34" charset="0"/>
        </a:defRPr>
      </a:lvl9pPr>
    </p:titleStyle>
    <p:bodyStyle>
      <a:lvl1pPr marL="342900" indent="-342900" algn="l" defTabSz="449263" rtl="0" fontAlgn="base">
        <a:lnSpc>
          <a:spcPct val="93000"/>
        </a:lnSpc>
        <a:spcBef>
          <a:spcPts val="800"/>
        </a:spcBef>
        <a:spcAft>
          <a:spcPct val="0"/>
        </a:spcAft>
        <a:buClr>
          <a:srgbClr val="000000"/>
        </a:buClr>
        <a:buSzPct val="100000"/>
        <a:buFont typeface="Times New Roman" panose="02020603050405020304" pitchFamily="18" charset="0"/>
        <a:defRPr sz="3200" kern="1200">
          <a:solidFill>
            <a:srgbClr val="003366"/>
          </a:solidFill>
          <a:latin typeface="+mn-lt"/>
          <a:ea typeface="+mn-ea"/>
          <a:cs typeface="+mn-cs"/>
        </a:defRPr>
      </a:lvl1pPr>
      <a:lvl2pPr marL="742950" indent="-285750" algn="l" defTabSz="449263" rtl="0" fontAlgn="base">
        <a:lnSpc>
          <a:spcPct val="93000"/>
        </a:lnSpc>
        <a:spcBef>
          <a:spcPts val="700"/>
        </a:spcBef>
        <a:spcAft>
          <a:spcPct val="0"/>
        </a:spcAft>
        <a:buClr>
          <a:srgbClr val="000000"/>
        </a:buClr>
        <a:buSzPct val="100000"/>
        <a:buFont typeface="Times New Roman" panose="02020603050405020304" pitchFamily="18" charset="0"/>
        <a:defRPr sz="2800" kern="1200">
          <a:solidFill>
            <a:srgbClr val="003366"/>
          </a:solidFill>
          <a:latin typeface="+mn-lt"/>
          <a:ea typeface="+mn-ea"/>
          <a:cs typeface="+mn-cs"/>
        </a:defRPr>
      </a:lvl2pPr>
      <a:lvl3pPr marL="1143000" indent="-228600" algn="l" defTabSz="449263" rtl="0" fontAlgn="base">
        <a:lnSpc>
          <a:spcPct val="93000"/>
        </a:lnSpc>
        <a:spcBef>
          <a:spcPts val="600"/>
        </a:spcBef>
        <a:spcAft>
          <a:spcPct val="0"/>
        </a:spcAft>
        <a:buClr>
          <a:srgbClr val="000000"/>
        </a:buClr>
        <a:buSzPct val="100000"/>
        <a:buFont typeface="Times New Roman" panose="02020603050405020304" pitchFamily="18" charset="0"/>
        <a:defRPr sz="2400" kern="1200">
          <a:solidFill>
            <a:srgbClr val="003366"/>
          </a:solidFill>
          <a:latin typeface="+mn-lt"/>
          <a:ea typeface="+mn-ea"/>
          <a:cs typeface="+mn-cs"/>
        </a:defRPr>
      </a:lvl3pPr>
      <a:lvl4pPr marL="1600200" indent="-228600" algn="l" defTabSz="449263" rtl="0" fontAlgn="base">
        <a:lnSpc>
          <a:spcPct val="93000"/>
        </a:lnSpc>
        <a:spcBef>
          <a:spcPts val="500"/>
        </a:spcBef>
        <a:spcAft>
          <a:spcPct val="0"/>
        </a:spcAft>
        <a:buClr>
          <a:srgbClr val="000000"/>
        </a:buClr>
        <a:buSzPct val="100000"/>
        <a:buFont typeface="Times New Roman" panose="02020603050405020304" pitchFamily="18" charset="0"/>
        <a:defRPr sz="2000" kern="1200">
          <a:solidFill>
            <a:srgbClr val="003366"/>
          </a:solidFill>
          <a:latin typeface="+mn-lt"/>
          <a:ea typeface="+mn-ea"/>
          <a:cs typeface="+mn-cs"/>
        </a:defRPr>
      </a:lvl4pPr>
      <a:lvl5pPr marL="2057400" indent="-228600" algn="l" defTabSz="449263" rtl="0" fontAlgn="base">
        <a:lnSpc>
          <a:spcPct val="93000"/>
        </a:lnSpc>
        <a:spcBef>
          <a:spcPts val="450"/>
        </a:spcBef>
        <a:spcAft>
          <a:spcPct val="0"/>
        </a:spcAft>
        <a:buClr>
          <a:srgbClr val="000000"/>
        </a:buClr>
        <a:buSzPct val="100000"/>
        <a:buFont typeface="Times New Roman" panose="02020603050405020304" pitchFamily="18" charset="0"/>
        <a:defRPr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arduino.cc/en/Main/Softwar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arduino.cc/en/Reference/HomePag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169988" y="1046163"/>
            <a:ext cx="7380287" cy="1012825"/>
          </a:xfrm>
          <a:ln/>
        </p:spPr>
        <p:txBody>
          <a:bodyPr/>
          <a:lstStyle/>
          <a:p>
            <a:pPr>
              <a:lnSpc>
                <a:spcPct val="8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3200"/>
              <a:t>Arduino</a:t>
            </a:r>
          </a:p>
        </p:txBody>
      </p:sp>
      <p:sp>
        <p:nvSpPr>
          <p:cNvPr id="4098" name="Rectangle 2"/>
          <p:cNvSpPr>
            <a:spLocks noGrp="1" noChangeArrowheads="1"/>
          </p:cNvSpPr>
          <p:nvPr>
            <p:ph type="subTitle" idx="4294967295"/>
          </p:nvPr>
        </p:nvSpPr>
        <p:spPr bwMode="auto">
          <a:xfrm>
            <a:off x="1566863" y="2693988"/>
            <a:ext cx="7119937" cy="2995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a:lnSpc>
                <a:spcPct val="100000"/>
              </a:lnSpc>
              <a:buClrTx/>
              <a:buSzPct val="60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GB" altLang="en-US" dirty="0"/>
              <a:t>Les 1: </a:t>
            </a:r>
            <a:r>
              <a:rPr lang="en-GB" altLang="en-US" dirty="0" smtClean="0"/>
              <a:t>2017</a:t>
            </a:r>
            <a:endParaRPr lang="en-GB" altLang="en-US" dirty="0"/>
          </a:p>
          <a:p>
            <a:pPr marL="0" indent="0">
              <a:lnSpc>
                <a:spcPct val="100000"/>
              </a:lnSpc>
              <a:buClrTx/>
              <a:buSzPct val="60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n-GB" altLang="en-US" dirty="0"/>
          </a:p>
          <a:p>
            <a:pPr marL="0" indent="0">
              <a:lnSpc>
                <a:spcPct val="100000"/>
              </a:lnSpc>
              <a:buClrTx/>
              <a:buSzPct val="60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GB" altLang="en-US" dirty="0" smtClean="0"/>
              <a:t>Arie Vissers</a:t>
            </a:r>
          </a:p>
          <a:p>
            <a:pPr marL="0" indent="0">
              <a:lnSpc>
                <a:spcPct val="100000"/>
              </a:lnSpc>
              <a:buClrTx/>
              <a:buSzPct val="60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GB" altLang="en-US" dirty="0" smtClean="0"/>
              <a:t>avissers@roctilburg.nl</a:t>
            </a:r>
            <a:endParaRPr lang="en-GB"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Footer Placeholder 3"/>
          <p:cNvSpPr>
            <a:spLocks noGrp="1"/>
          </p:cNvSpPr>
          <p:nvPr>
            <p:ph type="ftr" idx="10"/>
          </p:nvPr>
        </p:nvSpPr>
        <p:spPr/>
        <p:txBody>
          <a:bodyPr/>
          <a:lstStyle/>
          <a:p>
            <a:r>
              <a:rPr lang="en-GB" altLang="en-US"/>
              <a:t>Arduino</a:t>
            </a:r>
          </a:p>
        </p:txBody>
      </p:sp>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438"/>
            <a:ext cx="9215438" cy="4989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idx="10"/>
          </p:nvPr>
        </p:nvSpPr>
        <p:spPr/>
        <p:txBody>
          <a:bodyPr/>
          <a:lstStyle/>
          <a:p>
            <a:r>
              <a:rPr lang="en-GB" altLang="en-US"/>
              <a:t>Arduino</a:t>
            </a:r>
          </a:p>
        </p:txBody>
      </p:sp>
      <p:sp>
        <p:nvSpPr>
          <p:cNvPr id="14337" name="Rectangle 1"/>
          <p:cNvSpPr>
            <a:spLocks noGrp="1" noChangeArrowheads="1"/>
          </p:cNvSpPr>
          <p:nvPr>
            <p:ph type="title" idx="4294967295"/>
          </p:nvPr>
        </p:nvSpPr>
        <p:spPr>
          <a:xfrm>
            <a:off x="1371600" y="609600"/>
            <a:ext cx="7375525" cy="989013"/>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Programmeeromgeving</a:t>
            </a:r>
          </a:p>
        </p:txBody>
      </p:sp>
      <p:sp>
        <p:nvSpPr>
          <p:cNvPr id="14338" name="Rectangle 2"/>
          <p:cNvSpPr>
            <a:spLocks noGrp="1" noChangeArrowheads="1"/>
          </p:cNvSpPr>
          <p:nvPr>
            <p:ph type="body" idx="4294967295"/>
          </p:nvPr>
        </p:nvSpPr>
        <p:spPr>
          <a:xfrm>
            <a:off x="809625" y="1905000"/>
            <a:ext cx="7954963" cy="3978275"/>
          </a:xfrm>
          <a:ln/>
        </p:spPr>
        <p:txBody>
          <a:bodyPr/>
          <a:lstStyle/>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hlinkClick r:id="rId3"/>
              </a:rPr>
              <a:t>http://arduino.cc/en/Main/Software</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 Versie 1.0.5</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Zelfde omgeving voor</a:t>
            </a:r>
            <a:br>
              <a:rPr lang="nl-BE" altLang="en-US"/>
            </a:br>
            <a:r>
              <a:rPr lang="nl-BE" altLang="en-US"/>
              <a:t>MS Windows,</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Mac OS X</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Linux (32 en 64bit)</a:t>
            </a:r>
          </a:p>
        </p:txBody>
      </p:sp>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775" y="2447925"/>
            <a:ext cx="3743325" cy="4176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idx="10"/>
          </p:nvPr>
        </p:nvSpPr>
        <p:spPr/>
        <p:txBody>
          <a:bodyPr/>
          <a:lstStyle/>
          <a:p>
            <a:r>
              <a:rPr lang="en-GB" altLang="en-US"/>
              <a:t>Arduino</a:t>
            </a:r>
          </a:p>
        </p:txBody>
      </p:sp>
      <p:sp>
        <p:nvSpPr>
          <p:cNvPr id="15361" name="Rectangle 1"/>
          <p:cNvSpPr>
            <a:spLocks noGrp="1" noChangeArrowheads="1"/>
          </p:cNvSpPr>
          <p:nvPr>
            <p:ph type="title" idx="4294967295"/>
          </p:nvPr>
        </p:nvSpPr>
        <p:spPr>
          <a:xfrm>
            <a:off x="1371600" y="609600"/>
            <a:ext cx="7375525" cy="989013"/>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Configuratie</a:t>
            </a:r>
          </a:p>
        </p:txBody>
      </p:sp>
      <p:sp>
        <p:nvSpPr>
          <p:cNvPr id="15362" name="Rectangle 2"/>
          <p:cNvSpPr>
            <a:spLocks noGrp="1" noChangeArrowheads="1"/>
          </p:cNvSpPr>
          <p:nvPr>
            <p:ph type="body" idx="4294967295"/>
          </p:nvPr>
        </p:nvSpPr>
        <p:spPr>
          <a:xfrm>
            <a:off x="809625" y="1905000"/>
            <a:ext cx="7954963" cy="3978275"/>
          </a:xfrm>
          <a:ln/>
        </p:spPr>
        <p:txBody>
          <a:bodyPr/>
          <a:lstStyle/>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Selecteer </a:t>
            </a:r>
          </a:p>
          <a:p>
            <a:pPr marL="1484313" lvl="1" indent="-2841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De juiste Poort </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925" y="3248025"/>
            <a:ext cx="5938838" cy="2944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idx="10"/>
          </p:nvPr>
        </p:nvSpPr>
        <p:spPr/>
        <p:txBody>
          <a:bodyPr/>
          <a:lstStyle/>
          <a:p>
            <a:r>
              <a:rPr lang="en-GB" altLang="en-US"/>
              <a:t>Arduino</a:t>
            </a:r>
          </a:p>
        </p:txBody>
      </p:sp>
      <p:sp>
        <p:nvSpPr>
          <p:cNvPr id="16385" name="Rectangle 1"/>
          <p:cNvSpPr>
            <a:spLocks noGrp="1" noChangeArrowheads="1"/>
          </p:cNvSpPr>
          <p:nvPr>
            <p:ph type="title" idx="4294967295"/>
          </p:nvPr>
        </p:nvSpPr>
        <p:spPr>
          <a:xfrm>
            <a:off x="1371600" y="609600"/>
            <a:ext cx="7375525" cy="989013"/>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Configuratie</a:t>
            </a:r>
          </a:p>
        </p:txBody>
      </p:sp>
      <p:sp>
        <p:nvSpPr>
          <p:cNvPr id="16386" name="Rectangle 2"/>
          <p:cNvSpPr>
            <a:spLocks noGrp="1" noChangeArrowheads="1"/>
          </p:cNvSpPr>
          <p:nvPr>
            <p:ph type="body" idx="4294967295"/>
          </p:nvPr>
        </p:nvSpPr>
        <p:spPr>
          <a:xfrm>
            <a:off x="809625" y="1905000"/>
            <a:ext cx="7954963" cy="3978275"/>
          </a:xfrm>
          <a:ln/>
        </p:spPr>
        <p:txBody>
          <a:bodyPr/>
          <a:lstStyle/>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Selecteer </a:t>
            </a:r>
          </a:p>
          <a:p>
            <a:pPr marL="1484313" lvl="1" indent="-2841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Het juiste Arduino bordje</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63" y="3038475"/>
            <a:ext cx="5964237" cy="2843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Footer Placeholder 3"/>
          <p:cNvSpPr>
            <a:spLocks noGrp="1"/>
          </p:cNvSpPr>
          <p:nvPr>
            <p:ph type="ftr" idx="10"/>
          </p:nvPr>
        </p:nvSpPr>
        <p:spPr/>
        <p:txBody>
          <a:bodyPr/>
          <a:lstStyle/>
          <a:p>
            <a:r>
              <a:rPr lang="en-GB" altLang="en-US"/>
              <a:t>Arduino</a:t>
            </a:r>
          </a:p>
        </p:txBody>
      </p:sp>
      <p:sp>
        <p:nvSpPr>
          <p:cNvPr id="17409" name="Rectangle 1"/>
          <p:cNvSpPr>
            <a:spLocks noGrp="1" noChangeArrowheads="1"/>
          </p:cNvSpPr>
          <p:nvPr>
            <p:ph type="title" idx="4294967295"/>
          </p:nvPr>
        </p:nvSpPr>
        <p:spPr>
          <a:xfrm>
            <a:off x="1371600" y="609600"/>
            <a:ext cx="7377113" cy="990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Voorbeeld: knipperende led </a:t>
            </a:r>
            <a:br>
              <a:rPr lang="nl-BE" altLang="en-US"/>
            </a:br>
            <a:r>
              <a:rPr lang="nl-BE" altLang="en-US"/>
              <a:t> </a:t>
            </a:r>
          </a:p>
        </p:txBody>
      </p:sp>
      <p:sp>
        <p:nvSpPr>
          <p:cNvPr id="17410" name="Rectangle 2"/>
          <p:cNvSpPr>
            <a:spLocks noGrp="1" noChangeArrowheads="1"/>
          </p:cNvSpPr>
          <p:nvPr>
            <p:ph type="body" idx="4294967295"/>
          </p:nvPr>
        </p:nvSpPr>
        <p:spPr>
          <a:xfrm>
            <a:off x="809625" y="1905000"/>
            <a:ext cx="7956550" cy="4189413"/>
          </a:xfrm>
          <a:ln/>
        </p:spPr>
        <p:txBody>
          <a:bodyPr/>
          <a:lstStyle/>
          <a:p>
            <a:endParaRPr lang="en-US"/>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1655763"/>
            <a:ext cx="8118475" cy="4824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idx="10"/>
          </p:nvPr>
        </p:nvSpPr>
        <p:spPr/>
        <p:txBody>
          <a:bodyPr/>
          <a:lstStyle/>
          <a:p>
            <a:r>
              <a:rPr lang="en-GB" altLang="en-US"/>
              <a:t>Arduino</a:t>
            </a:r>
          </a:p>
        </p:txBody>
      </p:sp>
      <p:sp>
        <p:nvSpPr>
          <p:cNvPr id="18433" name="Rectangle 1"/>
          <p:cNvSpPr>
            <a:spLocks noGrp="1" noChangeArrowheads="1"/>
          </p:cNvSpPr>
          <p:nvPr>
            <p:ph type="title" idx="4294967295"/>
          </p:nvPr>
        </p:nvSpPr>
        <p:spPr>
          <a:xfrm>
            <a:off x="1371600" y="609600"/>
            <a:ext cx="7375525" cy="989013"/>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programmeren</a:t>
            </a:r>
          </a:p>
        </p:txBody>
      </p:sp>
      <p:sp>
        <p:nvSpPr>
          <p:cNvPr id="18434" name="Rectangle 2"/>
          <p:cNvSpPr>
            <a:spLocks noGrp="1" noChangeArrowheads="1"/>
          </p:cNvSpPr>
          <p:nvPr>
            <p:ph type="body" idx="4294967295"/>
          </p:nvPr>
        </p:nvSpPr>
        <p:spPr>
          <a:xfrm>
            <a:off x="809625" y="1905000"/>
            <a:ext cx="7954963" cy="3978275"/>
          </a:xfrm>
          <a:ln/>
        </p:spPr>
        <p:txBody>
          <a:bodyPr/>
          <a:lstStyle/>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Arduino gebruikt machine taal</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 we schrijven ons programma in een hogere programmeer taal: C</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 Dit programma of 'sketch' moeten we compileren naar een binaire vorm, de machine taal van de Atmega</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 Die machine code moet naar het bordje gestuurd worden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idx="10"/>
          </p:nvPr>
        </p:nvSpPr>
        <p:spPr/>
        <p:txBody>
          <a:bodyPr/>
          <a:lstStyle/>
          <a:p>
            <a:r>
              <a:rPr lang="en-GB" altLang="en-US"/>
              <a:t>Arduino</a:t>
            </a:r>
          </a:p>
        </p:txBody>
      </p:sp>
      <p:sp>
        <p:nvSpPr>
          <p:cNvPr id="19457" name="Rectangle 1"/>
          <p:cNvSpPr>
            <a:spLocks noGrp="1" noChangeArrowheads="1"/>
          </p:cNvSpPr>
          <p:nvPr>
            <p:ph type="title" idx="4294967295"/>
          </p:nvPr>
        </p:nvSpPr>
        <p:spPr>
          <a:xfrm>
            <a:off x="1371600" y="609600"/>
            <a:ext cx="7375525" cy="989013"/>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Structuur eenvoudig programma: C</a:t>
            </a:r>
          </a:p>
        </p:txBody>
      </p:sp>
      <p:sp>
        <p:nvSpPr>
          <p:cNvPr id="19458" name="Rectangle 2"/>
          <p:cNvSpPr>
            <a:spLocks noGrp="1" noChangeArrowheads="1"/>
          </p:cNvSpPr>
          <p:nvPr>
            <p:ph type="body" idx="4294967295"/>
          </p:nvPr>
        </p:nvSpPr>
        <p:spPr>
          <a:xfrm>
            <a:off x="757238" y="1598613"/>
            <a:ext cx="7954962" cy="4967287"/>
          </a:xfrm>
          <a:ln/>
        </p:spPr>
        <p:txBody>
          <a:bodyPr/>
          <a:lstStyle/>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Definitie van variabelen</a:t>
            </a:r>
          </a:p>
          <a:p>
            <a:pPr marL="1484313" lvl="1" indent="-284163">
              <a:buFont typeface="Times New Roman" panose="02020603050405020304"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nl-BE" altLang="en-US"/>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Set-up routine → code die eenmaal loopt</a:t>
            </a:r>
          </a:p>
          <a:p>
            <a:pPr marL="1484313" lvl="1" indent="-284163">
              <a:buFont typeface="Times New Roman" panose="02020603050405020304"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nl-BE" altLang="en-US"/>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 </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Hoofdprogramma in een oneindige lus</a:t>
            </a:r>
          </a:p>
          <a:p>
            <a:pPr marL="1484313" lvl="1" indent="-284163">
              <a:buFont typeface="Times New Roman" panose="02020603050405020304"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nl-BE" altLang="en-US"/>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nl-BE" altLang="en-US"/>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925" y="2160588"/>
            <a:ext cx="1655763" cy="503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0463" y="3200400"/>
            <a:ext cx="2752725" cy="1119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1088" y="4824413"/>
            <a:ext cx="3408362" cy="1728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idx="10"/>
          </p:nvPr>
        </p:nvSpPr>
        <p:spPr/>
        <p:txBody>
          <a:bodyPr/>
          <a:lstStyle/>
          <a:p>
            <a:r>
              <a:rPr lang="en-GB" altLang="en-US"/>
              <a:t>Arduino</a:t>
            </a:r>
          </a:p>
        </p:txBody>
      </p:sp>
      <p:sp>
        <p:nvSpPr>
          <p:cNvPr id="20481" name="Rectangle 1"/>
          <p:cNvSpPr>
            <a:spLocks noGrp="1" noChangeArrowheads="1"/>
          </p:cNvSpPr>
          <p:nvPr>
            <p:ph type="title" idx="4294967295"/>
          </p:nvPr>
        </p:nvSpPr>
        <p:spPr>
          <a:xfrm>
            <a:off x="1371600" y="609600"/>
            <a:ext cx="7375525" cy="989013"/>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Basis C: Commentaar</a:t>
            </a:r>
          </a:p>
        </p:txBody>
      </p:sp>
      <p:sp>
        <p:nvSpPr>
          <p:cNvPr id="20482" name="Rectangle 2"/>
          <p:cNvSpPr>
            <a:spLocks noGrp="1" noChangeArrowheads="1"/>
          </p:cNvSpPr>
          <p:nvPr>
            <p:ph type="body" idx="4294967295"/>
          </p:nvPr>
        </p:nvSpPr>
        <p:spPr>
          <a:xfrm>
            <a:off x="809625" y="1905000"/>
            <a:ext cx="7954963" cy="3978275"/>
          </a:xfrm>
          <a:ln/>
        </p:spPr>
        <p:txBody>
          <a:bodyPr/>
          <a:lstStyle/>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 //</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
            </a:r>
            <a:br>
              <a:rPr lang="nl-BE" altLang="en-US"/>
            </a:br>
            <a:endParaRPr lang="nl-BE" altLang="en-US"/>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213" y="2663825"/>
            <a:ext cx="7662862" cy="3024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idx="10"/>
          </p:nvPr>
        </p:nvSpPr>
        <p:spPr/>
        <p:txBody>
          <a:bodyPr/>
          <a:lstStyle/>
          <a:p>
            <a:r>
              <a:rPr lang="en-GB" altLang="en-US"/>
              <a:t>Arduino</a:t>
            </a:r>
          </a:p>
        </p:txBody>
      </p:sp>
      <p:sp>
        <p:nvSpPr>
          <p:cNvPr id="21505" name="Rectangle 1"/>
          <p:cNvSpPr>
            <a:spLocks noGrp="1" noChangeArrowheads="1"/>
          </p:cNvSpPr>
          <p:nvPr>
            <p:ph type="title" idx="4294967295"/>
          </p:nvPr>
        </p:nvSpPr>
        <p:spPr>
          <a:xfrm>
            <a:off x="1371600" y="609600"/>
            <a:ext cx="7375525" cy="989013"/>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Basis C: declaratie van variabelen</a:t>
            </a:r>
          </a:p>
        </p:txBody>
      </p:sp>
      <p:sp>
        <p:nvSpPr>
          <p:cNvPr id="21506" name="Rectangle 2"/>
          <p:cNvSpPr>
            <a:spLocks noGrp="1" noChangeArrowheads="1"/>
          </p:cNvSpPr>
          <p:nvPr>
            <p:ph type="body" idx="4294967295"/>
          </p:nvPr>
        </p:nvSpPr>
        <p:spPr>
          <a:xfrm>
            <a:off x="809625" y="1905000"/>
            <a:ext cx="7954963" cy="3978275"/>
          </a:xfrm>
          <a:ln/>
        </p:spPr>
        <p:txBody>
          <a:bodyPr/>
          <a:lstStyle/>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Declaratie betekent: geef een 'type', 'naam' en optioneel een 'waarde'</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latin typeface="Courier New" panose="02070309020205020404" pitchFamily="49" charset="0"/>
              </a:rPr>
              <a:t>type naam = waarde ;</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Voorbeeld:</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nl-BE" altLang="en-US"/>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nl-BE" altLang="en-US"/>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Opm: lijnen afsluiten met “;” behalve na een “}” of na commentaar</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nl-BE" altLang="en-US"/>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032250"/>
            <a:ext cx="2735263" cy="936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idx="10"/>
          </p:nvPr>
        </p:nvSpPr>
        <p:spPr/>
        <p:txBody>
          <a:bodyPr/>
          <a:lstStyle/>
          <a:p>
            <a:r>
              <a:rPr lang="en-GB" altLang="en-US"/>
              <a:t>Arduino</a:t>
            </a:r>
          </a:p>
        </p:txBody>
      </p:sp>
      <p:sp>
        <p:nvSpPr>
          <p:cNvPr id="22529" name="Rectangle 1"/>
          <p:cNvSpPr>
            <a:spLocks noGrp="1" noChangeArrowheads="1"/>
          </p:cNvSpPr>
          <p:nvPr>
            <p:ph type="title" idx="4294967295"/>
          </p:nvPr>
        </p:nvSpPr>
        <p:spPr>
          <a:xfrm>
            <a:off x="1371600" y="609600"/>
            <a:ext cx="7375525" cy="989013"/>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Basis C: eenvoudige types</a:t>
            </a:r>
            <a:br>
              <a:rPr lang="nl-BE" altLang="en-US"/>
            </a:br>
            <a:r>
              <a:rPr lang="nl-BE" altLang="en-US" sz="2200">
                <a:hlinkClick r:id="rId3"/>
              </a:rPr>
              <a:t>http://arduino.cc/en/Reference/HomePage</a:t>
            </a:r>
            <a:r>
              <a:rPr lang="nl-BE" altLang="en-US" sz="2200"/>
              <a:t> </a:t>
            </a:r>
          </a:p>
        </p:txBody>
      </p:sp>
      <p:sp>
        <p:nvSpPr>
          <p:cNvPr id="22530" name="Rectangle 2"/>
          <p:cNvSpPr>
            <a:spLocks noGrp="1" noChangeArrowheads="1"/>
          </p:cNvSpPr>
          <p:nvPr>
            <p:ph type="body" idx="4294967295"/>
          </p:nvPr>
        </p:nvSpPr>
        <p:spPr>
          <a:xfrm>
            <a:off x="809625" y="1905000"/>
            <a:ext cx="7954963" cy="3978275"/>
          </a:xfrm>
          <a:ln/>
        </p:spPr>
        <p:txBody>
          <a:bodyPr/>
          <a:lstStyle/>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b="1">
                <a:solidFill>
                  <a:srgbClr val="800000"/>
                </a:solidFill>
              </a:rPr>
              <a:t>void</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boolean</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char</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unsigned char</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byte</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b="1">
                <a:solidFill>
                  <a:srgbClr val="800000"/>
                </a:solidFill>
              </a:rPr>
              <a:t>int</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unsigned int</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word</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long</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unsigned long</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short</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b="1">
                <a:solidFill>
                  <a:srgbClr val="800000"/>
                </a:solidFill>
              </a:rPr>
              <a:t>float</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double</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string - char array</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String - object</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array</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nl-BE" alt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Footer Placeholder 3"/>
          <p:cNvSpPr>
            <a:spLocks noGrp="1"/>
          </p:cNvSpPr>
          <p:nvPr>
            <p:ph type="ftr" idx="10"/>
          </p:nvPr>
        </p:nvSpPr>
        <p:spPr/>
        <p:txBody>
          <a:bodyPr/>
          <a:lstStyle/>
          <a:p>
            <a:r>
              <a:rPr lang="en-GB" altLang="en-US"/>
              <a:t>Arduino</a:t>
            </a:r>
          </a:p>
        </p:txBody>
      </p:sp>
      <p:sp>
        <p:nvSpPr>
          <p:cNvPr id="5121" name="Rectangle 1"/>
          <p:cNvSpPr>
            <a:spLocks noGrp="1" noChangeArrowheads="1"/>
          </p:cNvSpPr>
          <p:nvPr>
            <p:ph type="title" idx="4294967295"/>
          </p:nvPr>
        </p:nvSpPr>
        <p:spPr>
          <a:xfrm>
            <a:off x="1371600" y="609600"/>
            <a:ext cx="7377113" cy="990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Arduino Pin Lay-out</a:t>
            </a:r>
          </a:p>
        </p:txBody>
      </p:sp>
      <p:sp>
        <p:nvSpPr>
          <p:cNvPr id="5122" name="Rectangle 2"/>
          <p:cNvSpPr>
            <a:spLocks noGrp="1" noChangeArrowheads="1"/>
          </p:cNvSpPr>
          <p:nvPr>
            <p:ph type="body" idx="4294967295"/>
          </p:nvPr>
        </p:nvSpPr>
        <p:spPr>
          <a:xfrm>
            <a:off x="809625" y="1905000"/>
            <a:ext cx="7956550" cy="4279900"/>
          </a:xfrm>
          <a:ln/>
        </p:spPr>
        <p:txBody>
          <a:bodyPr/>
          <a:lstStyle/>
          <a:p>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44463"/>
            <a:ext cx="8856662" cy="6191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idx="10"/>
          </p:nvPr>
        </p:nvSpPr>
        <p:spPr/>
        <p:txBody>
          <a:bodyPr/>
          <a:lstStyle/>
          <a:p>
            <a:r>
              <a:rPr lang="en-GB" altLang="en-US"/>
              <a:t>Arduino</a:t>
            </a:r>
          </a:p>
        </p:txBody>
      </p:sp>
      <p:sp>
        <p:nvSpPr>
          <p:cNvPr id="23553" name="Rectangle 1"/>
          <p:cNvSpPr>
            <a:spLocks noGrp="1" noChangeArrowheads="1"/>
          </p:cNvSpPr>
          <p:nvPr>
            <p:ph type="title" idx="4294967295"/>
          </p:nvPr>
        </p:nvSpPr>
        <p:spPr>
          <a:xfrm>
            <a:off x="1371600" y="609600"/>
            <a:ext cx="7375525" cy="989013"/>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Eerste oefening zorg dat LED13 sneller knippert</a:t>
            </a:r>
          </a:p>
        </p:txBody>
      </p:sp>
      <p:sp>
        <p:nvSpPr>
          <p:cNvPr id="23554" name="Rectangle 2"/>
          <p:cNvSpPr>
            <a:spLocks noGrp="1" noChangeArrowheads="1"/>
          </p:cNvSpPr>
          <p:nvPr>
            <p:ph type="body" idx="4294967295"/>
          </p:nvPr>
        </p:nvSpPr>
        <p:spPr>
          <a:xfrm>
            <a:off x="809625" y="1905000"/>
            <a:ext cx="7954963" cy="3978275"/>
          </a:xfrm>
          <a:ln/>
        </p:spPr>
        <p:txBody>
          <a:bodyPr/>
          <a:lstStyle/>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Aanpassing aan het voorbeeld programma 'blink'</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nl-BE" altLang="en-US"/>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325" y="3240088"/>
            <a:ext cx="5327650" cy="1965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idx="10"/>
          </p:nvPr>
        </p:nvSpPr>
        <p:spPr/>
        <p:txBody>
          <a:bodyPr/>
          <a:lstStyle/>
          <a:p>
            <a:r>
              <a:rPr lang="en-GB" altLang="en-US"/>
              <a:t>Arduino</a:t>
            </a:r>
          </a:p>
        </p:txBody>
      </p:sp>
      <p:sp>
        <p:nvSpPr>
          <p:cNvPr id="24577" name="Rectangle 1"/>
          <p:cNvSpPr>
            <a:spLocks noGrp="1" noChangeArrowheads="1"/>
          </p:cNvSpPr>
          <p:nvPr>
            <p:ph type="title" idx="4294967295"/>
          </p:nvPr>
        </p:nvSpPr>
        <p:spPr>
          <a:xfrm>
            <a:off x="1371600" y="609600"/>
            <a:ext cx="7375525" cy="989013"/>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Basis C: functies</a:t>
            </a:r>
          </a:p>
        </p:txBody>
      </p:sp>
      <p:sp>
        <p:nvSpPr>
          <p:cNvPr id="24578" name="Rectangle 2"/>
          <p:cNvSpPr>
            <a:spLocks noGrp="1" noChangeArrowheads="1"/>
          </p:cNvSpPr>
          <p:nvPr>
            <p:ph type="body" idx="4294967295"/>
          </p:nvPr>
        </p:nvSpPr>
        <p:spPr>
          <a:xfrm>
            <a:off x="809625" y="1905000"/>
            <a:ext cx="7954963" cy="3978275"/>
          </a:xfrm>
          <a:ln/>
        </p:spPr>
        <p:txBody>
          <a:bodyPr/>
          <a:lstStyle/>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Een 'functie' is een 'blok code' die een 'naam' heeft gekregen en waarin 'instructies' staan die uitgevoerd worden wanneer ze opgeroepen worden via hun naam en een waarde kan teruggeven b.v.</a:t>
            </a: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925" y="4248150"/>
            <a:ext cx="6361113" cy="2303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idx="10"/>
          </p:nvPr>
        </p:nvSpPr>
        <p:spPr/>
        <p:txBody>
          <a:bodyPr/>
          <a:lstStyle/>
          <a:p>
            <a:r>
              <a:rPr lang="en-GB" altLang="en-US"/>
              <a:t>Arduino</a:t>
            </a:r>
          </a:p>
        </p:txBody>
      </p:sp>
      <p:sp>
        <p:nvSpPr>
          <p:cNvPr id="25601" name="Rectangle 1"/>
          <p:cNvSpPr>
            <a:spLocks noGrp="1" noChangeArrowheads="1"/>
          </p:cNvSpPr>
          <p:nvPr>
            <p:ph type="title" idx="4294967295"/>
          </p:nvPr>
        </p:nvSpPr>
        <p:spPr>
          <a:xfrm>
            <a:off x="1371600" y="609600"/>
            <a:ext cx="7375525" cy="989013"/>
          </a:xfrm>
          <a:ln/>
        </p:spPr>
        <p:txBody>
          <a:bodyPr/>
          <a:lstStyle/>
          <a:p>
            <a:endParaRPr lang="en-US"/>
          </a:p>
        </p:txBody>
      </p:sp>
      <p:sp>
        <p:nvSpPr>
          <p:cNvPr id="25602" name="Rectangle 2"/>
          <p:cNvSpPr>
            <a:spLocks noGrp="1" noChangeArrowheads="1"/>
          </p:cNvSpPr>
          <p:nvPr>
            <p:ph type="body" idx="4294967295"/>
          </p:nvPr>
        </p:nvSpPr>
        <p:spPr>
          <a:xfrm>
            <a:off x="809625" y="1905000"/>
            <a:ext cx="7954963" cy="3978275"/>
          </a:xfrm>
          <a:ln/>
        </p:spPr>
        <p:txBody>
          <a:bodyPr/>
          <a:lstStyle/>
          <a:p>
            <a:endParaRPr lang="en-US"/>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5900"/>
            <a:ext cx="9067800" cy="5314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idx="10"/>
          </p:nvPr>
        </p:nvSpPr>
        <p:spPr/>
        <p:txBody>
          <a:bodyPr/>
          <a:lstStyle/>
          <a:p>
            <a:r>
              <a:rPr lang="en-GB" altLang="en-US"/>
              <a:t>Arduino</a:t>
            </a:r>
          </a:p>
        </p:txBody>
      </p:sp>
      <p:sp>
        <p:nvSpPr>
          <p:cNvPr id="26625" name="Rectangle 1"/>
          <p:cNvSpPr>
            <a:spLocks noGrp="1" noChangeArrowheads="1"/>
          </p:cNvSpPr>
          <p:nvPr>
            <p:ph type="title" idx="4294967295"/>
          </p:nvPr>
        </p:nvSpPr>
        <p:spPr>
          <a:xfrm>
            <a:off x="1371600" y="609600"/>
            <a:ext cx="7375525" cy="989013"/>
          </a:xfrm>
          <a:ln/>
        </p:spPr>
        <p:txBody>
          <a:bodyPr/>
          <a:lstStyle/>
          <a:p>
            <a:endParaRPr lang="en-US"/>
          </a:p>
        </p:txBody>
      </p:sp>
      <p:sp>
        <p:nvSpPr>
          <p:cNvPr id="26626" name="Rectangle 2"/>
          <p:cNvSpPr>
            <a:spLocks noGrp="1" noChangeArrowheads="1"/>
          </p:cNvSpPr>
          <p:nvPr>
            <p:ph type="body" idx="4294967295"/>
          </p:nvPr>
        </p:nvSpPr>
        <p:spPr>
          <a:xfrm>
            <a:off x="809625" y="1905000"/>
            <a:ext cx="7954963" cy="3978275"/>
          </a:xfrm>
          <a:ln/>
        </p:spPr>
        <p:txBody>
          <a:bodyPr/>
          <a:lstStyle/>
          <a:p>
            <a:endParaRPr lang="en-US"/>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3" y="198438"/>
            <a:ext cx="6527800" cy="6281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idx="10"/>
          </p:nvPr>
        </p:nvSpPr>
        <p:spPr/>
        <p:txBody>
          <a:bodyPr/>
          <a:lstStyle/>
          <a:p>
            <a:r>
              <a:rPr lang="en-GB" altLang="en-US"/>
              <a:t>Arduino</a:t>
            </a:r>
          </a:p>
        </p:txBody>
      </p:sp>
      <p:sp>
        <p:nvSpPr>
          <p:cNvPr id="27649" name="Rectangle 1"/>
          <p:cNvSpPr>
            <a:spLocks noGrp="1" noChangeArrowheads="1"/>
          </p:cNvSpPr>
          <p:nvPr>
            <p:ph type="title" idx="4294967295"/>
          </p:nvPr>
        </p:nvSpPr>
        <p:spPr>
          <a:xfrm>
            <a:off x="1371600" y="609600"/>
            <a:ext cx="7375525" cy="989013"/>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Speciaal voor Arduino</a:t>
            </a:r>
          </a:p>
        </p:txBody>
      </p:sp>
      <p:sp>
        <p:nvSpPr>
          <p:cNvPr id="27650" name="Rectangle 2"/>
          <p:cNvSpPr>
            <a:spLocks noGrp="1" noChangeArrowheads="1"/>
          </p:cNvSpPr>
          <p:nvPr>
            <p:ph type="body" idx="4294967295"/>
          </p:nvPr>
        </p:nvSpPr>
        <p:spPr>
          <a:xfrm>
            <a:off x="809625" y="1905000"/>
            <a:ext cx="7954963" cy="3978275"/>
          </a:xfrm>
          <a:ln/>
        </p:spPr>
        <p:txBody>
          <a:bodyPr/>
          <a:lstStyle/>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Bibliotheek van nuttige functies: b.v.</a:t>
            </a:r>
          </a:p>
          <a:p>
            <a:pPr marL="1484313" lvl="1" indent="-284163">
              <a:buFont typeface="Times New Roman" panose="02020603050405020304"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Digital I/O</a:t>
            </a:r>
          </a:p>
          <a:p>
            <a:pPr marL="2286000" lvl="2">
              <a:buFont typeface="Times New Roman" panose="02020603050405020304"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pinMode()</a:t>
            </a:r>
          </a:p>
          <a:p>
            <a:pPr marL="2286000" lvl="2">
              <a:buFont typeface="Times New Roman" panose="02020603050405020304"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digitalWrite()</a:t>
            </a:r>
          </a:p>
          <a:p>
            <a:pPr marL="2286000" lvl="2">
              <a:buFont typeface="Times New Roman" panose="02020603050405020304"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digitalRead()</a:t>
            </a:r>
          </a:p>
          <a:p>
            <a:pPr marL="1484313" lvl="1" indent="-284163">
              <a:buFont typeface="Times New Roman" panose="02020603050405020304"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Analog I/O</a:t>
            </a:r>
          </a:p>
          <a:p>
            <a:pPr marL="2286000" lvl="2">
              <a:buFont typeface="Times New Roman" panose="02020603050405020304"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analogRead()</a:t>
            </a:r>
          </a:p>
          <a:p>
            <a:pPr marL="2286000" lvl="2">
              <a:buFont typeface="Times New Roman" panose="02020603050405020304"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analogWrite() - PWM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idx="10"/>
          </p:nvPr>
        </p:nvSpPr>
        <p:spPr/>
        <p:txBody>
          <a:bodyPr/>
          <a:lstStyle/>
          <a:p>
            <a:r>
              <a:rPr lang="en-GB" altLang="en-US"/>
              <a:t>Arduino</a:t>
            </a:r>
          </a:p>
        </p:txBody>
      </p:sp>
      <p:sp>
        <p:nvSpPr>
          <p:cNvPr id="28673" name="Rectangle 1"/>
          <p:cNvSpPr>
            <a:spLocks noGrp="1" noChangeArrowheads="1"/>
          </p:cNvSpPr>
          <p:nvPr>
            <p:ph type="title" idx="4294967295"/>
          </p:nvPr>
        </p:nvSpPr>
        <p:spPr>
          <a:xfrm>
            <a:off x="1371600" y="609600"/>
            <a:ext cx="7375525" cy="989013"/>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Arduino: </a:t>
            </a:r>
            <a:r>
              <a:rPr lang="nl-BE" altLang="en-US">
                <a:solidFill>
                  <a:srgbClr val="006B6B"/>
                </a:solidFill>
              </a:rPr>
              <a:t>pinMode()</a:t>
            </a:r>
          </a:p>
        </p:txBody>
      </p:sp>
      <p:sp>
        <p:nvSpPr>
          <p:cNvPr id="28674" name="Rectangle 2"/>
          <p:cNvSpPr>
            <a:spLocks noGrp="1" noChangeArrowheads="1"/>
          </p:cNvSpPr>
          <p:nvPr>
            <p:ph type="body" idx="4294967295"/>
          </p:nvPr>
        </p:nvSpPr>
        <p:spPr>
          <a:xfrm>
            <a:off x="828675" y="1905000"/>
            <a:ext cx="7954963" cy="3978275"/>
          </a:xfrm>
          <a:ln/>
        </p:spPr>
        <p:txBody>
          <a:bodyPr/>
          <a:lstStyle/>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solidFill>
                  <a:srgbClr val="006B6B"/>
                </a:solidFill>
              </a:rPr>
              <a:t>pinMode()</a:t>
            </a:r>
            <a:r>
              <a:rPr lang="nl-BE" altLang="en-US"/>
              <a:t> configureert een pin als input of output. </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Syntax:</a:t>
            </a:r>
          </a:p>
          <a:p>
            <a:pPr marL="1484313" lvl="1" indent="-284163">
              <a:buFont typeface="Times New Roman" panose="02020603050405020304"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solidFill>
                  <a:srgbClr val="006B6B"/>
                </a:solidFill>
              </a:rPr>
              <a:t>pinMode</a:t>
            </a:r>
            <a:r>
              <a:rPr lang="nl-BE" altLang="en-US"/>
              <a:t>(pin, mode)</a:t>
            </a:r>
          </a:p>
          <a:p>
            <a:pPr marL="2286000" lvl="2">
              <a:buFont typeface="Times New Roman" panose="02020603050405020304"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Mode: 'INPUT','OUTPUT, ...</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Voorbeeld:</a:t>
            </a:r>
          </a:p>
          <a:p>
            <a:pPr marL="1484313" lvl="1" indent="-284163">
              <a:buFont typeface="Times New Roman" panose="02020603050405020304"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nl-BE" altLang="en-US"/>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925" y="4967288"/>
            <a:ext cx="6335713" cy="1635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idx="10"/>
          </p:nvPr>
        </p:nvSpPr>
        <p:spPr/>
        <p:txBody>
          <a:bodyPr/>
          <a:lstStyle/>
          <a:p>
            <a:r>
              <a:rPr lang="en-GB" altLang="en-US"/>
              <a:t>Arduino</a:t>
            </a:r>
          </a:p>
        </p:txBody>
      </p:sp>
      <p:sp>
        <p:nvSpPr>
          <p:cNvPr id="29697" name="Rectangle 1"/>
          <p:cNvSpPr>
            <a:spLocks noGrp="1" noChangeArrowheads="1"/>
          </p:cNvSpPr>
          <p:nvPr>
            <p:ph type="title" idx="4294967295"/>
          </p:nvPr>
        </p:nvSpPr>
        <p:spPr>
          <a:xfrm>
            <a:off x="1371600" y="609600"/>
            <a:ext cx="7375525" cy="989013"/>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Arduino: </a:t>
            </a:r>
            <a:r>
              <a:rPr lang="nl-BE" altLang="en-US">
                <a:solidFill>
                  <a:srgbClr val="006B6B"/>
                </a:solidFill>
              </a:rPr>
              <a:t>digitalWrite()</a:t>
            </a:r>
          </a:p>
        </p:txBody>
      </p:sp>
      <p:sp>
        <p:nvSpPr>
          <p:cNvPr id="29698" name="Rectangle 2"/>
          <p:cNvSpPr>
            <a:spLocks noGrp="1" noChangeArrowheads="1"/>
          </p:cNvSpPr>
          <p:nvPr>
            <p:ph type="body" idx="4294967295"/>
          </p:nvPr>
        </p:nvSpPr>
        <p:spPr>
          <a:xfrm>
            <a:off x="828675" y="1905000"/>
            <a:ext cx="7954963" cy="3978275"/>
          </a:xfrm>
          <a:ln/>
        </p:spPr>
        <p:txBody>
          <a:bodyPr/>
          <a:lstStyle/>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solidFill>
                  <a:srgbClr val="006B6B"/>
                </a:solidFill>
              </a:rPr>
              <a:t>digitalWrite()</a:t>
            </a:r>
            <a:r>
              <a:rPr lang="nl-BE" altLang="en-US"/>
              <a:t> Zet een pin op 5V of op 0V </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Syntax:</a:t>
            </a:r>
          </a:p>
          <a:p>
            <a:pPr marL="1484313" lvl="1" indent="-284163">
              <a:buFont typeface="Times New Roman" panose="02020603050405020304"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solidFill>
                  <a:srgbClr val="006B6B"/>
                </a:solidFill>
              </a:rPr>
              <a:t>digitalWrite</a:t>
            </a:r>
            <a:r>
              <a:rPr lang="nl-BE" altLang="en-US"/>
              <a:t>(pin, waarde)</a:t>
            </a:r>
          </a:p>
          <a:p>
            <a:pPr marL="2286000" lvl="2">
              <a:buFont typeface="Times New Roman" panose="02020603050405020304"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waarde: 'HIGH','LOW' </a:t>
            </a:r>
            <a:br>
              <a:rPr lang="nl-BE" altLang="en-US"/>
            </a:br>
            <a:r>
              <a:rPr lang="nl-BE" altLang="en-US"/>
              <a:t>→ HIGH =5V, LOW=0V</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Voorbeeld:</a:t>
            </a:r>
          </a:p>
          <a:p>
            <a:pPr marL="1484313" lvl="1" indent="-284163">
              <a:buFont typeface="Times New Roman" panose="02020603050405020304"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nl-BE" altLang="en-US"/>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825" y="4884738"/>
            <a:ext cx="2303463" cy="369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idx="10"/>
          </p:nvPr>
        </p:nvSpPr>
        <p:spPr/>
        <p:txBody>
          <a:bodyPr/>
          <a:lstStyle/>
          <a:p>
            <a:r>
              <a:rPr lang="en-GB" altLang="en-US"/>
              <a:t>Arduino</a:t>
            </a:r>
          </a:p>
        </p:txBody>
      </p:sp>
      <p:sp>
        <p:nvSpPr>
          <p:cNvPr id="30721" name="Rectangle 1"/>
          <p:cNvSpPr>
            <a:spLocks noGrp="1" noChangeArrowheads="1"/>
          </p:cNvSpPr>
          <p:nvPr>
            <p:ph type="title" idx="4294967295"/>
          </p:nvPr>
        </p:nvSpPr>
        <p:spPr>
          <a:xfrm>
            <a:off x="1371600" y="609600"/>
            <a:ext cx="7375525" cy="989013"/>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Arduino: </a:t>
            </a:r>
            <a:r>
              <a:rPr lang="nl-BE" altLang="en-US">
                <a:solidFill>
                  <a:srgbClr val="006B6B"/>
                </a:solidFill>
              </a:rPr>
              <a:t>digitalRead()</a:t>
            </a:r>
          </a:p>
        </p:txBody>
      </p:sp>
      <p:sp>
        <p:nvSpPr>
          <p:cNvPr id="30722" name="Rectangle 2"/>
          <p:cNvSpPr>
            <a:spLocks noGrp="1" noChangeArrowheads="1"/>
          </p:cNvSpPr>
          <p:nvPr>
            <p:ph type="body" idx="4294967295"/>
          </p:nvPr>
        </p:nvSpPr>
        <p:spPr>
          <a:xfrm>
            <a:off x="828675" y="1905000"/>
            <a:ext cx="7954963" cy="3978275"/>
          </a:xfrm>
          <a:ln/>
        </p:spPr>
        <p:txBody>
          <a:bodyPr/>
          <a:lstStyle/>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solidFill>
                  <a:srgbClr val="006B6B"/>
                </a:solidFill>
              </a:rPr>
              <a:t>digitalRead()</a:t>
            </a:r>
            <a:r>
              <a:rPr lang="nl-BE" altLang="en-US"/>
              <a:t> leest de waarde op een pin, ofwel 5V ofwel 0V  </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Syntax:</a:t>
            </a:r>
          </a:p>
          <a:p>
            <a:pPr marL="1484313" lvl="1" indent="-284163">
              <a:buFont typeface="Times New Roman" panose="02020603050405020304"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solidFill>
                  <a:srgbClr val="006B6B"/>
                </a:solidFill>
              </a:rPr>
              <a:t>digitalRead</a:t>
            </a:r>
            <a:r>
              <a:rPr lang="nl-BE" altLang="en-US"/>
              <a:t>(pin)</a:t>
            </a:r>
          </a:p>
          <a:p>
            <a:pPr marL="2286000" lvl="2">
              <a:buFont typeface="Times New Roman" panose="02020603050405020304"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Geeft terug: 'HIGH' of 'LOW' </a:t>
            </a:r>
            <a:br>
              <a:rPr lang="nl-BE" altLang="en-US"/>
            </a:br>
            <a:r>
              <a:rPr lang="nl-BE" altLang="en-US"/>
              <a:t>→ HIGH =5V, LOW=0V</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Voorbeeld:</a:t>
            </a:r>
          </a:p>
          <a:p>
            <a:pPr marL="1484313" lvl="1" indent="-284163">
              <a:buFont typeface="Times New Roman" panose="02020603050405020304"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nl-BE" altLang="en-US"/>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525" y="4824413"/>
            <a:ext cx="5759450" cy="158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idx="10"/>
          </p:nvPr>
        </p:nvSpPr>
        <p:spPr/>
        <p:txBody>
          <a:bodyPr/>
          <a:lstStyle/>
          <a:p>
            <a:r>
              <a:rPr lang="en-GB" altLang="en-US"/>
              <a:t>Arduino</a:t>
            </a:r>
          </a:p>
        </p:txBody>
      </p:sp>
      <p:sp>
        <p:nvSpPr>
          <p:cNvPr id="31745" name="Rectangle 1"/>
          <p:cNvSpPr>
            <a:spLocks noGrp="1" noChangeArrowheads="1"/>
          </p:cNvSpPr>
          <p:nvPr>
            <p:ph type="title" idx="4294967295"/>
          </p:nvPr>
        </p:nvSpPr>
        <p:spPr>
          <a:xfrm>
            <a:off x="1371600" y="609600"/>
            <a:ext cx="7375525" cy="989013"/>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Arduino: </a:t>
            </a:r>
            <a:r>
              <a:rPr lang="nl-BE" altLang="en-US">
                <a:solidFill>
                  <a:srgbClr val="006B6B"/>
                </a:solidFill>
              </a:rPr>
              <a:t>analogRead()</a:t>
            </a:r>
          </a:p>
        </p:txBody>
      </p:sp>
      <p:sp>
        <p:nvSpPr>
          <p:cNvPr id="31746" name="Rectangle 2"/>
          <p:cNvSpPr>
            <a:spLocks noGrp="1" noChangeArrowheads="1"/>
          </p:cNvSpPr>
          <p:nvPr>
            <p:ph type="body" idx="4294967295"/>
          </p:nvPr>
        </p:nvSpPr>
        <p:spPr>
          <a:xfrm>
            <a:off x="828675" y="1905000"/>
            <a:ext cx="7954963" cy="3978275"/>
          </a:xfrm>
          <a:ln/>
        </p:spPr>
        <p:txBody>
          <a:bodyPr/>
          <a:lstStyle/>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solidFill>
                  <a:srgbClr val="006B6B"/>
                </a:solidFill>
              </a:rPr>
              <a:t>analogRead()</a:t>
            </a:r>
            <a:r>
              <a:rPr lang="nl-BE" altLang="en-US"/>
              <a:t> leest de analoge waarde op een pin, 0V=0 → 5V=1023 </a:t>
            </a:r>
          </a:p>
          <a:p>
            <a:pPr marL="1484313" lvl="1" indent="-284163">
              <a:buFont typeface="Times New Roman" panose="02020603050405020304"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Dus 5/1023 = 4,9mV per eenheid </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Syntax:</a:t>
            </a:r>
          </a:p>
          <a:p>
            <a:pPr marL="1484313" lvl="1" indent="-284163">
              <a:buFont typeface="Times New Roman" panose="02020603050405020304"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solidFill>
                  <a:srgbClr val="006B6B"/>
                </a:solidFill>
              </a:rPr>
              <a:t>analogRead</a:t>
            </a:r>
            <a:r>
              <a:rPr lang="nl-BE" altLang="en-US"/>
              <a:t>(pin)</a:t>
            </a:r>
          </a:p>
          <a:p>
            <a:pPr marL="2286000" lvl="2">
              <a:buFont typeface="Times New Roman" panose="02020603050405020304"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Geeft terug: integer tussen 0 en 1023</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Voorbeeld:</a:t>
            </a:r>
          </a:p>
          <a:p>
            <a:pPr marL="1484313" lvl="1" indent="-284163">
              <a:buFont typeface="Times New Roman" panose="02020603050405020304"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nl-BE" altLang="en-US"/>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688" y="5400675"/>
            <a:ext cx="3324225"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idx="10"/>
          </p:nvPr>
        </p:nvSpPr>
        <p:spPr/>
        <p:txBody>
          <a:bodyPr/>
          <a:lstStyle/>
          <a:p>
            <a:r>
              <a:rPr lang="en-GB" altLang="en-US"/>
              <a:t>Arduino</a:t>
            </a:r>
          </a:p>
        </p:txBody>
      </p:sp>
      <p:sp>
        <p:nvSpPr>
          <p:cNvPr id="32769" name="Rectangle 1"/>
          <p:cNvSpPr>
            <a:spLocks noGrp="1" noChangeArrowheads="1"/>
          </p:cNvSpPr>
          <p:nvPr>
            <p:ph type="title" idx="4294967295"/>
          </p:nvPr>
        </p:nvSpPr>
        <p:spPr>
          <a:xfrm>
            <a:off x="1371600" y="609600"/>
            <a:ext cx="7375525" cy="989013"/>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Arduino: </a:t>
            </a:r>
            <a:r>
              <a:rPr lang="nl-BE" altLang="en-US">
                <a:solidFill>
                  <a:srgbClr val="006B6B"/>
                </a:solidFill>
              </a:rPr>
              <a:t>analogWrite() </a:t>
            </a:r>
            <a:br>
              <a:rPr lang="nl-BE" altLang="en-US">
                <a:solidFill>
                  <a:srgbClr val="006B6B"/>
                </a:solidFill>
              </a:rPr>
            </a:br>
            <a:r>
              <a:rPr lang="nl-BE" altLang="en-US">
                <a:solidFill>
                  <a:srgbClr val="006B6B"/>
                </a:solidFill>
              </a:rPr>
              <a:t>→ PWM golf</a:t>
            </a:r>
          </a:p>
        </p:txBody>
      </p:sp>
      <p:sp>
        <p:nvSpPr>
          <p:cNvPr id="32770" name="Rectangle 2"/>
          <p:cNvSpPr>
            <a:spLocks noGrp="1" noChangeArrowheads="1"/>
          </p:cNvSpPr>
          <p:nvPr>
            <p:ph type="body" idx="4294967295"/>
          </p:nvPr>
        </p:nvSpPr>
        <p:spPr>
          <a:xfrm>
            <a:off x="828675" y="1905000"/>
            <a:ext cx="7954963" cy="3978275"/>
          </a:xfrm>
          <a:ln/>
        </p:spPr>
        <p:txBody>
          <a:bodyPr/>
          <a:lstStyle/>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solidFill>
                  <a:srgbClr val="006B6B"/>
                </a:solidFill>
              </a:rPr>
              <a:t>analogWrite()</a:t>
            </a:r>
            <a:r>
              <a:rPr lang="nl-BE" altLang="en-US"/>
              <a:t> schrijft PWM golf, een blokgolf met aanpasbare dutycycle</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Syntax:</a:t>
            </a:r>
          </a:p>
          <a:p>
            <a:pPr marL="1484313" lvl="1" indent="-284163">
              <a:buFont typeface="Times New Roman" panose="02020603050405020304"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solidFill>
                  <a:srgbClr val="006B6B"/>
                </a:solidFill>
              </a:rPr>
              <a:t>analogWrite</a:t>
            </a:r>
            <a:r>
              <a:rPr lang="nl-BE" altLang="en-US"/>
              <a:t>(pin,waarde)</a:t>
            </a:r>
          </a:p>
          <a:p>
            <a:pPr marL="2286000" lvl="2">
              <a:buFont typeface="Times New Roman" panose="02020603050405020304"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Waarde: Dutycycle: 0 is altijd 0V, 255 altijd 5V (of 0=0%, 255=100%)</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Voorbeeld:</a:t>
            </a:r>
          </a:p>
          <a:p>
            <a:pPr marL="1484313" lvl="1" indent="-284163">
              <a:buFont typeface="Times New Roman" panose="02020603050405020304"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nl-BE" altLang="en-US"/>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63" y="5276850"/>
            <a:ext cx="3168650" cy="482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Footer Placeholder 3"/>
          <p:cNvSpPr>
            <a:spLocks noGrp="1"/>
          </p:cNvSpPr>
          <p:nvPr>
            <p:ph type="ftr" idx="10"/>
          </p:nvPr>
        </p:nvSpPr>
        <p:spPr/>
        <p:txBody>
          <a:bodyPr/>
          <a:lstStyle/>
          <a:p>
            <a:r>
              <a:rPr lang="en-GB" altLang="en-US"/>
              <a:t>Arduino</a:t>
            </a:r>
          </a:p>
        </p:txBody>
      </p:sp>
      <p:sp>
        <p:nvSpPr>
          <p:cNvPr id="6145" name="Rectangle 1"/>
          <p:cNvSpPr>
            <a:spLocks noGrp="1" noChangeArrowheads="1"/>
          </p:cNvSpPr>
          <p:nvPr>
            <p:ph type="title" idx="4294967295"/>
          </p:nvPr>
        </p:nvSpPr>
        <p:spPr>
          <a:xfrm>
            <a:off x="1371600" y="609600"/>
            <a:ext cx="7377113" cy="990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Wat zit er in de Arduino UNO?</a:t>
            </a:r>
          </a:p>
        </p:txBody>
      </p:sp>
      <p:sp>
        <p:nvSpPr>
          <p:cNvPr id="6146" name="Rectangle 2"/>
          <p:cNvSpPr>
            <a:spLocks noGrp="1" noChangeArrowheads="1"/>
          </p:cNvSpPr>
          <p:nvPr>
            <p:ph type="body" idx="4294967295"/>
          </p:nvPr>
        </p:nvSpPr>
        <p:spPr>
          <a:xfrm>
            <a:off x="755650" y="2016125"/>
            <a:ext cx="7956550" cy="4214813"/>
          </a:xfrm>
          <a:ln/>
        </p:spPr>
        <p:txBody>
          <a:bodyPr/>
          <a:lstStyle/>
          <a:p>
            <a:pPr marL="338138" indent="-338138">
              <a:buClr>
                <a:srgbClr val="003366"/>
              </a:buClr>
              <a:buSzPct val="60000"/>
              <a:buFont typeface="Wingdings" panose="05000000000000000000"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nl-BE" altLang="en-US"/>
              <a:t>Microcontroller ATmega328</a:t>
            </a:r>
          </a:p>
          <a:p>
            <a:pPr marL="1081088" lvl="2">
              <a:buClr>
                <a:srgbClr val="003366"/>
              </a:buClr>
              <a:buSzPct val="60000"/>
              <a:buFont typeface="Wingdings" panose="05000000000000000000"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nl-BE" altLang="en-US"/>
              <a:t>14 digitale IO pinnen</a:t>
            </a:r>
            <a:br>
              <a:rPr lang="nl-BE" altLang="en-US"/>
            </a:br>
            <a:r>
              <a:rPr lang="nl-BE" altLang="en-US"/>
              <a:t>(6 hiervan kunnen PWM gebruiken)</a:t>
            </a:r>
          </a:p>
          <a:p>
            <a:pPr marL="1081088" lvl="2">
              <a:buClr>
                <a:srgbClr val="003366"/>
              </a:buClr>
              <a:buSzPct val="60000"/>
              <a:buFont typeface="Wingdings" panose="05000000000000000000"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nl-BE" altLang="en-US"/>
              <a:t>6 analoge input</a:t>
            </a:r>
          </a:p>
          <a:p>
            <a:pPr marL="1081088" lvl="2">
              <a:buClr>
                <a:srgbClr val="003366"/>
              </a:buClr>
              <a:buSzPct val="60000"/>
              <a:buFont typeface="Wingdings" panose="05000000000000000000"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nl-BE" altLang="en-US"/>
              <a:t>16MHz </a:t>
            </a:r>
          </a:p>
          <a:p>
            <a:pPr marL="1081088" lvl="2">
              <a:buClr>
                <a:srgbClr val="003366"/>
              </a:buClr>
              <a:buSzPct val="60000"/>
              <a:buFont typeface="Wingdings" panose="05000000000000000000"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nl-BE" altLang="en-US"/>
              <a:t>USB interface</a:t>
            </a:r>
          </a:p>
          <a:p>
            <a:pPr marL="338138" indent="-338138">
              <a:buClr>
                <a:srgbClr val="003366"/>
              </a:buClr>
              <a:buSzPct val="60000"/>
              <a:buFont typeface="Wingdings" panose="05000000000000000000"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nl-BE" altLang="en-US"/>
              <a:t>Flash: 32KB (0.5KB voor de bootloader)</a:t>
            </a:r>
          </a:p>
          <a:p>
            <a:pPr marL="338138" indent="-338138">
              <a:buClr>
                <a:srgbClr val="003366"/>
              </a:buClr>
              <a:buSzPct val="60000"/>
              <a:buFont typeface="Wingdings" panose="05000000000000000000" pitchFamily="2" charset="2"/>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nl-BE" altLang="en-US"/>
              <a:t> </a:t>
            </a:r>
          </a:p>
          <a:p>
            <a:pPr marL="338138" indent="-338138">
              <a:buClrTx/>
              <a:buSzPct val="60000"/>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nl-BE" alt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idx="10"/>
          </p:nvPr>
        </p:nvSpPr>
        <p:spPr/>
        <p:txBody>
          <a:bodyPr/>
          <a:lstStyle/>
          <a:p>
            <a:r>
              <a:rPr lang="en-GB" altLang="en-US"/>
              <a:t>Arduino</a:t>
            </a:r>
          </a:p>
        </p:txBody>
      </p:sp>
      <p:sp>
        <p:nvSpPr>
          <p:cNvPr id="33793" name="Rectangle 1"/>
          <p:cNvSpPr>
            <a:spLocks noGrp="1" noChangeArrowheads="1"/>
          </p:cNvSpPr>
          <p:nvPr>
            <p:ph type="title" idx="4294967295"/>
          </p:nvPr>
        </p:nvSpPr>
        <p:spPr>
          <a:xfrm>
            <a:off x="1371600" y="609600"/>
            <a:ext cx="7375525" cy="989013"/>
          </a:xfrm>
          <a:ln/>
        </p:spPr>
        <p:txBody>
          <a:bodyPr/>
          <a:lstStyle/>
          <a:p>
            <a:endParaRPr lang="en-US"/>
          </a:p>
        </p:txBody>
      </p:sp>
      <p:sp>
        <p:nvSpPr>
          <p:cNvPr id="33794" name="Rectangle 2"/>
          <p:cNvSpPr>
            <a:spLocks noGrp="1" noChangeArrowheads="1"/>
          </p:cNvSpPr>
          <p:nvPr>
            <p:ph type="body" idx="4294967295"/>
          </p:nvPr>
        </p:nvSpPr>
        <p:spPr>
          <a:xfrm>
            <a:off x="809625" y="1905000"/>
            <a:ext cx="7954963" cy="3978275"/>
          </a:xfrm>
          <a:ln/>
        </p:spPr>
        <p:txBody>
          <a:bodyPr/>
          <a:lstStyle/>
          <a:p>
            <a:endParaRPr lang="en-US"/>
          </a:p>
        </p:txBody>
      </p:sp>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idx="10"/>
          </p:nvPr>
        </p:nvSpPr>
        <p:spPr/>
        <p:txBody>
          <a:bodyPr/>
          <a:lstStyle/>
          <a:p>
            <a:r>
              <a:rPr lang="en-GB" altLang="en-US"/>
              <a:t>Arduino</a:t>
            </a:r>
          </a:p>
        </p:txBody>
      </p:sp>
      <p:sp>
        <p:nvSpPr>
          <p:cNvPr id="34817" name="Rectangle 1"/>
          <p:cNvSpPr>
            <a:spLocks noGrp="1" noChangeArrowheads="1"/>
          </p:cNvSpPr>
          <p:nvPr>
            <p:ph type="title" idx="4294967295"/>
          </p:nvPr>
        </p:nvSpPr>
        <p:spPr>
          <a:xfrm>
            <a:off x="1371600" y="609600"/>
            <a:ext cx="7375525" cy="989013"/>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Voorbeelden van die functies</a:t>
            </a:r>
          </a:p>
        </p:txBody>
      </p:sp>
      <p:sp>
        <p:nvSpPr>
          <p:cNvPr id="34818" name="Rectangle 2"/>
          <p:cNvSpPr>
            <a:spLocks noGrp="1" noChangeArrowheads="1"/>
          </p:cNvSpPr>
          <p:nvPr>
            <p:ph type="body" idx="4294967295"/>
          </p:nvPr>
        </p:nvSpPr>
        <p:spPr>
          <a:xfrm>
            <a:off x="809625" y="1905000"/>
            <a:ext cx="7954963" cy="3978275"/>
          </a:xfrm>
          <a:ln/>
        </p:spPr>
        <p:txBody>
          <a:bodyPr/>
          <a:lstStyle/>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Basis Elektronica</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Externe LED uit en aan</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Drukknop uitlezen</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LED  dimmen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Footer Placeholder 3"/>
          <p:cNvSpPr>
            <a:spLocks noGrp="1"/>
          </p:cNvSpPr>
          <p:nvPr>
            <p:ph type="ftr" idx="10"/>
          </p:nvPr>
        </p:nvSpPr>
        <p:spPr/>
        <p:txBody>
          <a:bodyPr/>
          <a:lstStyle/>
          <a:p>
            <a:r>
              <a:rPr lang="en-GB" altLang="en-US"/>
              <a:t>Arduino</a:t>
            </a:r>
          </a:p>
        </p:txBody>
      </p:sp>
      <p:sp>
        <p:nvSpPr>
          <p:cNvPr id="35841" name="Rectangle 1"/>
          <p:cNvSpPr>
            <a:spLocks noGrp="1" noChangeArrowheads="1"/>
          </p:cNvSpPr>
          <p:nvPr>
            <p:ph type="title" idx="4294967295"/>
          </p:nvPr>
        </p:nvSpPr>
        <p:spPr>
          <a:xfrm>
            <a:off x="1371600" y="609600"/>
            <a:ext cx="7378700" cy="992188"/>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Basis elektronica</a:t>
            </a:r>
          </a:p>
        </p:txBody>
      </p:sp>
      <p:sp>
        <p:nvSpPr>
          <p:cNvPr id="35842" name="Rectangle 2"/>
          <p:cNvSpPr>
            <a:spLocks noGrp="1" noChangeArrowheads="1"/>
          </p:cNvSpPr>
          <p:nvPr>
            <p:ph type="body" idx="4294967295"/>
          </p:nvPr>
        </p:nvSpPr>
        <p:spPr>
          <a:xfrm>
            <a:off x="809625" y="1905000"/>
            <a:ext cx="7958138" cy="4568825"/>
          </a:xfrm>
          <a:ln/>
        </p:spPr>
        <p:txBody>
          <a:bodyPr/>
          <a:lstStyle/>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Spanning:</a:t>
            </a:r>
          </a:p>
          <a:p>
            <a:pPr lvl="1"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Eenheid: Volt (V)</a:t>
            </a:r>
          </a:p>
          <a:p>
            <a:pPr lvl="1"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Spanning “staat over” een component</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Stroom</a:t>
            </a:r>
          </a:p>
          <a:p>
            <a:pPr lvl="1"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Eenheid: Ampere (A)</a:t>
            </a:r>
          </a:p>
          <a:p>
            <a:pPr lvl="1"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Stroom “stroomt door” een component</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Weerstand</a:t>
            </a:r>
          </a:p>
          <a:p>
            <a:pPr lvl="1"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Eenheid: Ohm (Ω)</a:t>
            </a:r>
          </a:p>
          <a:p>
            <a:pPr lvl="1"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Weerstand tegen stroom</a:t>
            </a: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0" y="4967288"/>
            <a:ext cx="2808288" cy="1362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Footer Placeholder 3"/>
          <p:cNvSpPr>
            <a:spLocks noGrp="1"/>
          </p:cNvSpPr>
          <p:nvPr>
            <p:ph type="ftr" idx="10"/>
          </p:nvPr>
        </p:nvSpPr>
        <p:spPr/>
        <p:txBody>
          <a:bodyPr/>
          <a:lstStyle/>
          <a:p>
            <a:r>
              <a:rPr lang="en-GB" altLang="en-US"/>
              <a:t>Arduino</a:t>
            </a:r>
          </a:p>
        </p:txBody>
      </p:sp>
      <p:sp>
        <p:nvSpPr>
          <p:cNvPr id="36865" name="Rectangle 1"/>
          <p:cNvSpPr>
            <a:spLocks noGrp="1" noChangeArrowheads="1"/>
          </p:cNvSpPr>
          <p:nvPr>
            <p:ph type="title" idx="4294967295"/>
          </p:nvPr>
        </p:nvSpPr>
        <p:spPr>
          <a:xfrm>
            <a:off x="1371600" y="609600"/>
            <a:ext cx="7378700" cy="992188"/>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Wetten van Kirchhoff</a:t>
            </a:r>
          </a:p>
        </p:txBody>
      </p:sp>
      <p:sp>
        <p:nvSpPr>
          <p:cNvPr id="36866" name="Rectangle 2"/>
          <p:cNvSpPr>
            <a:spLocks noGrp="1" noChangeArrowheads="1"/>
          </p:cNvSpPr>
          <p:nvPr>
            <p:ph type="body" idx="4294967295"/>
          </p:nvPr>
        </p:nvSpPr>
        <p:spPr>
          <a:xfrm>
            <a:off x="809625" y="1905000"/>
            <a:ext cx="7958138" cy="4191000"/>
          </a:xfrm>
          <a:ln/>
        </p:spPr>
        <p:txBody>
          <a:bodyPr/>
          <a:lstStyle/>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Som spanning in een lus = 0V</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Som v/d Stroom in – Som v/d Stroom uit een knoop = 0A</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nl-BE" altLang="en-US"/>
          </a:p>
        </p:txBody>
      </p:sp>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413" y="3168650"/>
            <a:ext cx="4094162" cy="3355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Footer Placeholder 3"/>
          <p:cNvSpPr>
            <a:spLocks noGrp="1"/>
          </p:cNvSpPr>
          <p:nvPr>
            <p:ph type="ftr" idx="10"/>
          </p:nvPr>
        </p:nvSpPr>
        <p:spPr/>
        <p:txBody>
          <a:bodyPr/>
          <a:lstStyle/>
          <a:p>
            <a:r>
              <a:rPr lang="en-GB" altLang="en-US"/>
              <a:t>Arduino</a:t>
            </a:r>
          </a:p>
        </p:txBody>
      </p:sp>
      <p:sp>
        <p:nvSpPr>
          <p:cNvPr id="37889" name="Rectangle 1"/>
          <p:cNvSpPr>
            <a:spLocks noGrp="1" noChangeArrowheads="1"/>
          </p:cNvSpPr>
          <p:nvPr>
            <p:ph type="title" idx="4294967295"/>
          </p:nvPr>
        </p:nvSpPr>
        <p:spPr>
          <a:xfrm>
            <a:off x="1371600" y="609600"/>
            <a:ext cx="7378700" cy="992188"/>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Wet van Ohm</a:t>
            </a:r>
          </a:p>
        </p:txBody>
      </p:sp>
      <p:sp>
        <p:nvSpPr>
          <p:cNvPr id="37890" name="Rectangle 2"/>
          <p:cNvSpPr>
            <a:spLocks noGrp="1" noChangeArrowheads="1"/>
          </p:cNvSpPr>
          <p:nvPr>
            <p:ph type="body" idx="4294967295"/>
          </p:nvPr>
        </p:nvSpPr>
        <p:spPr>
          <a:xfrm>
            <a:off x="801688" y="1422400"/>
            <a:ext cx="7958137" cy="5715000"/>
          </a:xfrm>
          <a:ln/>
        </p:spPr>
        <p:txBody>
          <a:bodyPr/>
          <a:lstStyle/>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Verband :Spanning, stroom en weerstand</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U= I x R</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nl-BE" altLang="en-US"/>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Gegeven:</a:t>
            </a:r>
          </a:p>
          <a:p>
            <a:pPr lvl="1"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U=10V, R=1000Ω</a:t>
            </a:r>
          </a:p>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Gevraagf: I?</a:t>
            </a:r>
          </a:p>
          <a:p>
            <a:pPr lvl="1"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I=U/R</a:t>
            </a:r>
          </a:p>
          <a:p>
            <a:pPr indent="0">
              <a:buClrTx/>
              <a:buSz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10V/1000</a:t>
            </a:r>
            <a:r>
              <a:rPr lang="nl-BE" altLang="en-US" sz="2800"/>
              <a:t>Ω</a:t>
            </a:r>
            <a:r>
              <a:rPr lang="nl-BE" altLang="en-US"/>
              <a:t>=0,01A=10mA</a:t>
            </a:r>
          </a:p>
          <a:p>
            <a:pPr lvl="1"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nl-BE" altLang="en-US"/>
          </a:p>
          <a:p>
            <a:pPr lvl="1"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nl-BE" altLang="en-US"/>
          </a:p>
        </p:txBody>
      </p:sp>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6238" y="2808288"/>
            <a:ext cx="2058987" cy="3527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Footer Placeholder 3"/>
          <p:cNvSpPr>
            <a:spLocks noGrp="1"/>
          </p:cNvSpPr>
          <p:nvPr>
            <p:ph type="ftr" idx="10"/>
          </p:nvPr>
        </p:nvSpPr>
        <p:spPr/>
        <p:txBody>
          <a:bodyPr/>
          <a:lstStyle/>
          <a:p>
            <a:r>
              <a:rPr lang="en-GB" altLang="en-US"/>
              <a:t>Arduino</a:t>
            </a:r>
          </a:p>
        </p:txBody>
      </p:sp>
      <p:sp>
        <p:nvSpPr>
          <p:cNvPr id="38913" name="Rectangle 1"/>
          <p:cNvSpPr>
            <a:spLocks noGrp="1" noChangeArrowheads="1"/>
          </p:cNvSpPr>
          <p:nvPr>
            <p:ph type="title" idx="4294967295"/>
          </p:nvPr>
        </p:nvSpPr>
        <p:spPr>
          <a:xfrm>
            <a:off x="1371600" y="609600"/>
            <a:ext cx="7378700" cy="992188"/>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Kleurcode weerstanden</a:t>
            </a:r>
          </a:p>
        </p:txBody>
      </p:sp>
      <p:sp>
        <p:nvSpPr>
          <p:cNvPr id="38914" name="Rectangle 2"/>
          <p:cNvSpPr>
            <a:spLocks noGrp="1" noChangeArrowheads="1"/>
          </p:cNvSpPr>
          <p:nvPr>
            <p:ph type="body" idx="4294967295"/>
          </p:nvPr>
        </p:nvSpPr>
        <p:spPr>
          <a:xfrm>
            <a:off x="809625" y="1905000"/>
            <a:ext cx="7958138" cy="4191000"/>
          </a:xfrm>
          <a:ln/>
        </p:spPr>
        <p:txBody>
          <a:bodyPr/>
          <a:lstStyle/>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Waarde?</a:t>
            </a:r>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950" y="2311400"/>
            <a:ext cx="3968750" cy="2800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735263"/>
            <a:ext cx="2038350" cy="1257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8263" y="4025900"/>
            <a:ext cx="3413125" cy="2020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Footer Placeholder 3"/>
          <p:cNvSpPr>
            <a:spLocks noGrp="1"/>
          </p:cNvSpPr>
          <p:nvPr>
            <p:ph type="ftr" idx="10"/>
          </p:nvPr>
        </p:nvSpPr>
        <p:spPr/>
        <p:txBody>
          <a:bodyPr/>
          <a:lstStyle/>
          <a:p>
            <a:r>
              <a:rPr lang="en-GB" altLang="en-US"/>
              <a:t>Arduino</a:t>
            </a:r>
          </a:p>
        </p:txBody>
      </p:sp>
      <p:sp>
        <p:nvSpPr>
          <p:cNvPr id="39937" name="Rectangle 1"/>
          <p:cNvSpPr>
            <a:spLocks noGrp="1" noChangeArrowheads="1"/>
          </p:cNvSpPr>
          <p:nvPr>
            <p:ph type="title" idx="4294967295"/>
          </p:nvPr>
        </p:nvSpPr>
        <p:spPr>
          <a:xfrm>
            <a:off x="1371600" y="609600"/>
            <a:ext cx="7378700" cy="992188"/>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Truuk</a:t>
            </a:r>
          </a:p>
        </p:txBody>
      </p:sp>
      <p:sp>
        <p:nvSpPr>
          <p:cNvPr id="39938" name="Rectangle 2"/>
          <p:cNvSpPr>
            <a:spLocks noGrp="1" noChangeArrowheads="1"/>
          </p:cNvSpPr>
          <p:nvPr>
            <p:ph type="body" idx="4294967295"/>
          </p:nvPr>
        </p:nvSpPr>
        <p:spPr>
          <a:xfrm>
            <a:off x="720725" y="1400175"/>
            <a:ext cx="7958138" cy="5080000"/>
          </a:xfrm>
          <a:ln/>
        </p:spPr>
        <p:txBody>
          <a:bodyPr/>
          <a:lstStyle/>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Zin:</a:t>
            </a:r>
            <a:br>
              <a:rPr lang="nl-BE" altLang="en-US"/>
            </a:br>
            <a:r>
              <a:rPr lang="nl-BE" altLang="en-US">
                <a:solidFill>
                  <a:srgbClr val="000000"/>
                </a:solidFill>
              </a:rPr>
              <a:t>z</a:t>
            </a:r>
            <a:r>
              <a:rPr lang="nl-BE" altLang="en-US"/>
              <a:t>ij 			→ zwart 	→ 0</a:t>
            </a:r>
            <a:br>
              <a:rPr lang="nl-BE" altLang="en-US"/>
            </a:br>
            <a:r>
              <a:rPr lang="nl-BE" altLang="en-US">
                <a:solidFill>
                  <a:srgbClr val="804C19"/>
                </a:solidFill>
              </a:rPr>
              <a:t>br</a:t>
            </a:r>
            <a:r>
              <a:rPr lang="nl-BE" altLang="en-US"/>
              <a:t>acht 	→ bruin 	→ 1</a:t>
            </a:r>
            <a:br>
              <a:rPr lang="nl-BE" altLang="en-US"/>
            </a:br>
            <a:r>
              <a:rPr lang="nl-BE" altLang="en-US">
                <a:solidFill>
                  <a:srgbClr val="FF0000"/>
                </a:solidFill>
              </a:rPr>
              <a:t>ro</a:t>
            </a:r>
            <a:r>
              <a:rPr lang="nl-BE" altLang="en-US"/>
              <a:t>zen 	→ rood 	→ 2</a:t>
            </a:r>
            <a:br>
              <a:rPr lang="nl-BE" altLang="en-US"/>
            </a:br>
            <a:r>
              <a:rPr lang="nl-BE" altLang="en-US">
                <a:solidFill>
                  <a:srgbClr val="FF950E"/>
                </a:solidFill>
              </a:rPr>
              <a:t>o</a:t>
            </a:r>
            <a:r>
              <a:rPr lang="nl-BE" altLang="en-US"/>
              <a:t>p 		→ oranje 	→ 3</a:t>
            </a:r>
            <a:br>
              <a:rPr lang="nl-BE" altLang="en-US"/>
            </a:br>
            <a:r>
              <a:rPr lang="nl-BE" altLang="en-US">
                <a:solidFill>
                  <a:srgbClr val="FFFF00"/>
                </a:solidFill>
              </a:rPr>
              <a:t>Ge</a:t>
            </a:r>
            <a:r>
              <a:rPr lang="nl-BE" altLang="en-US"/>
              <a:t>rrits 	→ geel 	→ 4</a:t>
            </a:r>
            <a:br>
              <a:rPr lang="nl-BE" altLang="en-US"/>
            </a:br>
            <a:r>
              <a:rPr lang="nl-BE" altLang="en-US">
                <a:solidFill>
                  <a:srgbClr val="008000"/>
                </a:solidFill>
              </a:rPr>
              <a:t>gr</a:t>
            </a:r>
            <a:r>
              <a:rPr lang="nl-BE" altLang="en-US"/>
              <a:t>af 		→ groen 	→ 5</a:t>
            </a:r>
            <a:br>
              <a:rPr lang="nl-BE" altLang="en-US"/>
            </a:br>
            <a:r>
              <a:rPr lang="nl-BE" altLang="en-US">
                <a:solidFill>
                  <a:srgbClr val="0000FF"/>
                </a:solidFill>
              </a:rPr>
              <a:t>b</a:t>
            </a:r>
            <a:r>
              <a:rPr lang="nl-BE" altLang="en-US"/>
              <a:t>ij 			→ blauw 	→ 6</a:t>
            </a:r>
            <a:br>
              <a:rPr lang="nl-BE" altLang="en-US"/>
            </a:br>
            <a:r>
              <a:rPr lang="nl-BE" altLang="en-US">
                <a:solidFill>
                  <a:srgbClr val="993366"/>
                </a:solidFill>
              </a:rPr>
              <a:t>vi</a:t>
            </a:r>
            <a:r>
              <a:rPr lang="nl-BE" altLang="en-US"/>
              <a:t>es 		→ violet 	→ 7</a:t>
            </a:r>
            <a:br>
              <a:rPr lang="nl-BE" altLang="en-US"/>
            </a:br>
            <a:r>
              <a:rPr lang="nl-BE" altLang="en-US">
                <a:solidFill>
                  <a:srgbClr val="C0C0C0"/>
                </a:solidFill>
              </a:rPr>
              <a:t>grijs</a:t>
            </a:r>
            <a:r>
              <a:rPr lang="nl-BE" altLang="en-US"/>
              <a:t> 		→ grijs 	→ 8</a:t>
            </a:r>
            <a:br>
              <a:rPr lang="nl-BE" altLang="en-US"/>
            </a:br>
            <a:r>
              <a:rPr lang="nl-BE" altLang="en-US">
                <a:solidFill>
                  <a:srgbClr val="FFFFFF"/>
                </a:solidFill>
              </a:rPr>
              <a:t>weer</a:t>
            </a:r>
            <a:r>
              <a:rPr lang="nl-BE" altLang="en-US"/>
              <a:t> 		→ wit 		→ 9</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Footer Placeholder 3"/>
          <p:cNvSpPr>
            <a:spLocks noGrp="1"/>
          </p:cNvSpPr>
          <p:nvPr>
            <p:ph type="ftr" idx="10"/>
          </p:nvPr>
        </p:nvSpPr>
        <p:spPr/>
        <p:txBody>
          <a:bodyPr/>
          <a:lstStyle/>
          <a:p>
            <a:r>
              <a:rPr lang="en-GB" altLang="en-US"/>
              <a:t>Arduino</a:t>
            </a:r>
          </a:p>
        </p:txBody>
      </p:sp>
      <p:sp>
        <p:nvSpPr>
          <p:cNvPr id="40961" name="Rectangle 1"/>
          <p:cNvSpPr>
            <a:spLocks noGrp="1" noChangeArrowheads="1"/>
          </p:cNvSpPr>
          <p:nvPr>
            <p:ph type="title" idx="4294967295"/>
          </p:nvPr>
        </p:nvSpPr>
        <p:spPr>
          <a:xfrm>
            <a:off x="1371600" y="609600"/>
            <a:ext cx="7378700" cy="992188"/>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Oefening</a:t>
            </a:r>
          </a:p>
        </p:txBody>
      </p:sp>
      <p:sp>
        <p:nvSpPr>
          <p:cNvPr id="40962" name="Rectangle 2"/>
          <p:cNvSpPr>
            <a:spLocks noGrp="1" noChangeArrowheads="1"/>
          </p:cNvSpPr>
          <p:nvPr>
            <p:ph type="body" idx="4294967295"/>
          </p:nvPr>
        </p:nvSpPr>
        <p:spPr>
          <a:xfrm>
            <a:off x="898525" y="1784350"/>
            <a:ext cx="7958138" cy="4191000"/>
          </a:xfrm>
          <a:ln/>
        </p:spPr>
        <p:txBody>
          <a:bodyPr/>
          <a:lstStyle/>
          <a:p>
            <a:pPr indent="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Zin:</a:t>
            </a:r>
            <a:br>
              <a:rPr lang="nl-BE" altLang="en-US"/>
            </a:br>
            <a:endParaRPr lang="nl-BE" altLang="en-US"/>
          </a:p>
        </p:txBody>
      </p:sp>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1439863"/>
            <a:ext cx="3883025" cy="539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Footer Placeholder 3"/>
          <p:cNvSpPr>
            <a:spLocks noGrp="1"/>
          </p:cNvSpPr>
          <p:nvPr>
            <p:ph type="ftr" idx="10"/>
          </p:nvPr>
        </p:nvSpPr>
        <p:spPr/>
        <p:txBody>
          <a:bodyPr/>
          <a:lstStyle/>
          <a:p>
            <a:r>
              <a:rPr lang="en-GB" altLang="en-US"/>
              <a:t>Arduino</a:t>
            </a:r>
          </a:p>
        </p:txBody>
      </p:sp>
      <p:sp>
        <p:nvSpPr>
          <p:cNvPr id="7169" name="Rectangle 1"/>
          <p:cNvSpPr>
            <a:spLocks noGrp="1" noChangeArrowheads="1"/>
          </p:cNvSpPr>
          <p:nvPr>
            <p:ph type="title" idx="4294967295"/>
          </p:nvPr>
        </p:nvSpPr>
        <p:spPr>
          <a:xfrm>
            <a:off x="1371600" y="609600"/>
            <a:ext cx="7378700" cy="992188"/>
          </a:xfrm>
          <a:ln/>
        </p:spPr>
        <p:txBody>
          <a:bodyPr/>
          <a:lstStyle/>
          <a:p>
            <a:pPr>
              <a:lnSpc>
                <a:spcPct val="8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a:t>Programma</a:t>
            </a:r>
          </a:p>
        </p:txBody>
      </p:sp>
      <p:sp>
        <p:nvSpPr>
          <p:cNvPr id="7170" name="Rectangle 2"/>
          <p:cNvSpPr>
            <a:spLocks noGrp="1" noChangeArrowheads="1"/>
          </p:cNvSpPr>
          <p:nvPr>
            <p:ph type="body" idx="4294967295"/>
          </p:nvPr>
        </p:nvSpPr>
        <p:spPr>
          <a:xfrm>
            <a:off x="809625" y="1905000"/>
            <a:ext cx="7958138" cy="4191000"/>
          </a:xfrm>
          <a:ln/>
        </p:spPr>
        <p:txBody>
          <a:bodyPr/>
          <a:lstStyle/>
          <a:p>
            <a:pPr indent="-341313">
              <a:lnSpc>
                <a:spcPct val="10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a:t>Installatie</a:t>
            </a:r>
          </a:p>
          <a:p>
            <a:pPr indent="-341313">
              <a:lnSpc>
                <a:spcPct val="10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a:t>Basis Elektronica</a:t>
            </a:r>
          </a:p>
          <a:p>
            <a:pPr indent="-341313">
              <a:lnSpc>
                <a:spcPct val="10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a:t>Uitlezen sensoren</a:t>
            </a:r>
          </a:p>
          <a:p>
            <a:pPr indent="-341313">
              <a:lnSpc>
                <a:spcPct val="10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a:t>Aansturen van externe hardware </a:t>
            </a:r>
          </a:p>
          <a:p>
            <a:pPr indent="-341313">
              <a:lnSpc>
                <a:spcPct val="10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a:t>Aansturen van Servomotoren</a:t>
            </a:r>
          </a:p>
          <a:p>
            <a:pPr indent="-341313">
              <a:lnSpc>
                <a:spcPct val="10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a:t>Oefeningen</a:t>
            </a:r>
          </a:p>
          <a:p>
            <a:pPr indent="-341313">
              <a:lnSpc>
                <a:spcPct val="10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Footer Placeholder 3"/>
          <p:cNvSpPr>
            <a:spLocks noGrp="1"/>
          </p:cNvSpPr>
          <p:nvPr>
            <p:ph type="ftr" idx="10"/>
          </p:nvPr>
        </p:nvSpPr>
        <p:spPr/>
        <p:txBody>
          <a:bodyPr/>
          <a:lstStyle/>
          <a:p>
            <a:r>
              <a:rPr lang="en-GB" altLang="en-US"/>
              <a:t>Arduino</a:t>
            </a:r>
          </a:p>
        </p:txBody>
      </p:sp>
      <p:sp>
        <p:nvSpPr>
          <p:cNvPr id="8193" name="Rectangle 1"/>
          <p:cNvSpPr>
            <a:spLocks noGrp="1" noChangeArrowheads="1"/>
          </p:cNvSpPr>
          <p:nvPr>
            <p:ph type="title" idx="4294967295"/>
          </p:nvPr>
        </p:nvSpPr>
        <p:spPr>
          <a:xfrm>
            <a:off x="1371600" y="609600"/>
            <a:ext cx="7378700" cy="992188"/>
          </a:xfrm>
          <a:ln/>
        </p:spPr>
        <p:txBody>
          <a:bodyPr/>
          <a:lstStyle/>
          <a:p>
            <a:pPr>
              <a:lnSpc>
                <a:spcPct val="8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a:t>Vandaag</a:t>
            </a:r>
          </a:p>
        </p:txBody>
      </p:sp>
      <p:sp>
        <p:nvSpPr>
          <p:cNvPr id="8194" name="Rectangle 2"/>
          <p:cNvSpPr>
            <a:spLocks noGrp="1" noChangeArrowheads="1"/>
          </p:cNvSpPr>
          <p:nvPr>
            <p:ph type="body" idx="4294967295"/>
          </p:nvPr>
        </p:nvSpPr>
        <p:spPr>
          <a:xfrm>
            <a:off x="809625" y="1905000"/>
            <a:ext cx="7958138" cy="4191000"/>
          </a:xfrm>
          <a:ln/>
        </p:spPr>
        <p:txBody>
          <a:bodyPr/>
          <a:lstStyle/>
          <a:p>
            <a:pPr marL="338138" indent="-338138">
              <a:lnSpc>
                <a:spcPct val="100000"/>
              </a:lnSpc>
              <a:buClr>
                <a:srgbClr val="003366"/>
              </a:buClr>
              <a:buSzPct val="60000"/>
              <a:buFont typeface="Wingdings" panose="05000000000000000000"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altLang="en-US"/>
              <a:t>Beschrijving van de Arduino</a:t>
            </a:r>
          </a:p>
          <a:p>
            <a:pPr marL="338138" indent="-338138">
              <a:lnSpc>
                <a:spcPct val="100000"/>
              </a:lnSpc>
              <a:buClr>
                <a:srgbClr val="003366"/>
              </a:buClr>
              <a:buSzPct val="60000"/>
              <a:buFont typeface="Wingdings" panose="05000000000000000000"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altLang="en-US"/>
              <a:t>Installatie Programmeer omgeving</a:t>
            </a:r>
          </a:p>
          <a:p>
            <a:pPr marL="338138" indent="-338138">
              <a:lnSpc>
                <a:spcPct val="100000"/>
              </a:lnSpc>
              <a:buClr>
                <a:srgbClr val="003366"/>
              </a:buClr>
              <a:buSzPct val="60000"/>
              <a:buFont typeface="Wingdings" panose="05000000000000000000"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altLang="en-US"/>
              <a:t>Eerste projectjes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Footer Placeholder 3"/>
          <p:cNvSpPr>
            <a:spLocks noGrp="1"/>
          </p:cNvSpPr>
          <p:nvPr>
            <p:ph type="ftr" idx="10"/>
          </p:nvPr>
        </p:nvSpPr>
        <p:spPr/>
        <p:txBody>
          <a:bodyPr/>
          <a:lstStyle/>
          <a:p>
            <a:r>
              <a:rPr lang="en-GB" altLang="en-US"/>
              <a:t>Arduino</a:t>
            </a:r>
          </a:p>
        </p:txBody>
      </p:sp>
      <p:sp>
        <p:nvSpPr>
          <p:cNvPr id="9217" name="Rectangle 1"/>
          <p:cNvSpPr>
            <a:spLocks noGrp="1" noChangeArrowheads="1"/>
          </p:cNvSpPr>
          <p:nvPr>
            <p:ph type="title" idx="4294967295"/>
          </p:nvPr>
        </p:nvSpPr>
        <p:spPr>
          <a:xfrm>
            <a:off x="1371600" y="609600"/>
            <a:ext cx="7377113" cy="990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Wat zit er in de Arduino UNO?</a:t>
            </a:r>
          </a:p>
        </p:txBody>
      </p:sp>
      <p:sp>
        <p:nvSpPr>
          <p:cNvPr id="9218" name="Rectangle 2"/>
          <p:cNvSpPr>
            <a:spLocks noGrp="1" noChangeArrowheads="1"/>
          </p:cNvSpPr>
          <p:nvPr>
            <p:ph type="body" idx="4294967295"/>
          </p:nvPr>
        </p:nvSpPr>
        <p:spPr>
          <a:xfrm>
            <a:off x="755650" y="2016125"/>
            <a:ext cx="7956550" cy="4214813"/>
          </a:xfrm>
          <a:ln/>
        </p:spPr>
        <p:txBody>
          <a:bodyPr/>
          <a:lstStyle/>
          <a:p>
            <a:pPr marL="338138" indent="-338138">
              <a:buClr>
                <a:srgbClr val="003366"/>
              </a:buClr>
              <a:buSzPct val="60000"/>
              <a:buFont typeface="Wingdings" panose="05000000000000000000"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nl-BE" altLang="en-US"/>
              <a:t>Microcontroller ATmega328</a:t>
            </a:r>
          </a:p>
          <a:p>
            <a:pPr marL="1081088" lvl="2">
              <a:buClr>
                <a:srgbClr val="003366"/>
              </a:buClr>
              <a:buSzPct val="60000"/>
              <a:buFont typeface="Wingdings" panose="05000000000000000000"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nl-BE" altLang="en-US"/>
              <a:t>14 digitale IO pinnen</a:t>
            </a:r>
            <a:br>
              <a:rPr lang="nl-BE" altLang="en-US"/>
            </a:br>
            <a:r>
              <a:rPr lang="nl-BE" altLang="en-US"/>
              <a:t>(6 hiervan kunnen PWM gebruiken)</a:t>
            </a:r>
          </a:p>
          <a:p>
            <a:pPr marL="1081088" lvl="2">
              <a:buClr>
                <a:srgbClr val="003366"/>
              </a:buClr>
              <a:buSzPct val="60000"/>
              <a:buFont typeface="Wingdings" panose="05000000000000000000"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nl-BE" altLang="en-US"/>
              <a:t>6 analoge input</a:t>
            </a:r>
          </a:p>
          <a:p>
            <a:pPr marL="1081088" lvl="2">
              <a:buClr>
                <a:srgbClr val="003366"/>
              </a:buClr>
              <a:buSzPct val="60000"/>
              <a:buFont typeface="Wingdings" panose="05000000000000000000"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nl-BE" altLang="en-US"/>
              <a:t>16MHz </a:t>
            </a:r>
          </a:p>
          <a:p>
            <a:pPr marL="1081088" lvl="2">
              <a:buClr>
                <a:srgbClr val="003366"/>
              </a:buClr>
              <a:buSzPct val="60000"/>
              <a:buFont typeface="Wingdings" panose="05000000000000000000"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nl-BE" altLang="en-US"/>
              <a:t>USB interface</a:t>
            </a:r>
          </a:p>
          <a:p>
            <a:pPr marL="338138" indent="-338138">
              <a:buClr>
                <a:srgbClr val="003366"/>
              </a:buClr>
              <a:buSzPct val="60000"/>
              <a:buFont typeface="Wingdings" panose="05000000000000000000"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nl-BE" altLang="en-US"/>
              <a:t>Flash: 32KB (0.5KB voor de bootloader)</a:t>
            </a:r>
          </a:p>
          <a:p>
            <a:pPr marL="338138" indent="-338138">
              <a:buClr>
                <a:srgbClr val="003366"/>
              </a:buClr>
              <a:buSzPct val="60000"/>
              <a:buFont typeface="Wingdings" panose="05000000000000000000" pitchFamily="2" charset="2"/>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nl-BE" altLang="en-US"/>
              <a:t> </a:t>
            </a:r>
          </a:p>
          <a:p>
            <a:pPr marL="338138" indent="-338138">
              <a:buClrTx/>
              <a:buSzPct val="60000"/>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nl-BE" alt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Footer Placeholder 3"/>
          <p:cNvSpPr>
            <a:spLocks noGrp="1"/>
          </p:cNvSpPr>
          <p:nvPr>
            <p:ph type="ftr" idx="10"/>
          </p:nvPr>
        </p:nvSpPr>
        <p:spPr/>
        <p:txBody>
          <a:bodyPr/>
          <a:lstStyle/>
          <a:p>
            <a:r>
              <a:rPr lang="en-GB" altLang="en-US"/>
              <a:t>Arduino</a:t>
            </a:r>
          </a:p>
        </p:txBody>
      </p:sp>
      <p:sp>
        <p:nvSpPr>
          <p:cNvPr id="10241" name="Rectangle 1"/>
          <p:cNvSpPr>
            <a:spLocks noGrp="1" noChangeArrowheads="1"/>
          </p:cNvSpPr>
          <p:nvPr>
            <p:ph type="title" idx="4294967295"/>
          </p:nvPr>
        </p:nvSpPr>
        <p:spPr>
          <a:xfrm>
            <a:off x="1371600" y="609600"/>
            <a:ext cx="7377113" cy="990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Wat zit er in de Arduino?</a:t>
            </a:r>
          </a:p>
        </p:txBody>
      </p:sp>
      <p:sp>
        <p:nvSpPr>
          <p:cNvPr id="10242" name="Rectangle 2"/>
          <p:cNvSpPr>
            <a:spLocks noGrp="1" noChangeArrowheads="1"/>
          </p:cNvSpPr>
          <p:nvPr>
            <p:ph type="body" idx="4294967295"/>
          </p:nvPr>
        </p:nvSpPr>
        <p:spPr>
          <a:xfrm>
            <a:off x="809625" y="1905000"/>
            <a:ext cx="7956550" cy="4189413"/>
          </a:xfrm>
          <a:ln/>
        </p:spPr>
        <p:txBody>
          <a:bodyPr/>
          <a:lstStyle/>
          <a:p>
            <a:pPr marL="338138" indent="-338138">
              <a:buClr>
                <a:srgbClr val="003366"/>
              </a:buClr>
              <a:buSzPct val="60000"/>
              <a:buFont typeface="Wingdings" panose="05000000000000000000"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nl-BE" altLang="en-US"/>
              <a:t>Spanning: 5V</a:t>
            </a:r>
          </a:p>
          <a:p>
            <a:pPr marL="338138" indent="-338138">
              <a:buClr>
                <a:srgbClr val="003366"/>
              </a:buClr>
              <a:buSzPct val="60000"/>
              <a:buFont typeface="Wingdings" panose="05000000000000000000"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nl-BE" altLang="en-US"/>
              <a:t>Input spanning 7-12V (mag 6-20V)</a:t>
            </a:r>
          </a:p>
          <a:p>
            <a:pPr marL="338138" indent="-338138">
              <a:buClr>
                <a:srgbClr val="003366"/>
              </a:buClr>
              <a:buSzPct val="60000"/>
              <a:buFont typeface="Wingdings" panose="05000000000000000000"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nl-BE" altLang="en-US"/>
              <a:t>40mA  per IO pin</a:t>
            </a:r>
          </a:p>
          <a:p>
            <a:pPr marL="338138" indent="-338138">
              <a:buClr>
                <a:srgbClr val="003366"/>
              </a:buClr>
              <a:buSzPct val="60000"/>
              <a:buFont typeface="Wingdings" panose="05000000000000000000"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nl-BE" altLang="en-US"/>
              <a:t>50mA voor de 3.3V pin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Footer Placeholder 3"/>
          <p:cNvSpPr>
            <a:spLocks noGrp="1"/>
          </p:cNvSpPr>
          <p:nvPr>
            <p:ph type="ftr" idx="10"/>
          </p:nvPr>
        </p:nvSpPr>
        <p:spPr/>
        <p:txBody>
          <a:bodyPr/>
          <a:lstStyle/>
          <a:p>
            <a:r>
              <a:rPr lang="en-GB" altLang="en-US"/>
              <a:t>Arduino</a:t>
            </a:r>
          </a:p>
        </p:txBody>
      </p:sp>
      <p:sp>
        <p:nvSpPr>
          <p:cNvPr id="11265" name="Rectangle 1"/>
          <p:cNvSpPr>
            <a:spLocks noGrp="1" noChangeArrowheads="1"/>
          </p:cNvSpPr>
          <p:nvPr>
            <p:ph type="title" idx="4294967295"/>
          </p:nvPr>
        </p:nvSpPr>
        <p:spPr>
          <a:xfrm>
            <a:off x="1371600" y="609600"/>
            <a:ext cx="7377113" cy="990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Voeding</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63950"/>
            <a:ext cx="3149600" cy="2430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Rectangle 3"/>
          <p:cNvSpPr>
            <a:spLocks noGrp="1" noChangeArrowheads="1"/>
          </p:cNvSpPr>
          <p:nvPr>
            <p:ph type="body" idx="4294967295"/>
          </p:nvPr>
        </p:nvSpPr>
        <p:spPr>
          <a:xfrm>
            <a:off x="809625" y="1905000"/>
            <a:ext cx="7956550" cy="4189413"/>
          </a:xfrm>
          <a:ln/>
        </p:spPr>
        <p:txBody>
          <a:bodyPr/>
          <a:lstStyle/>
          <a:p>
            <a:pPr marL="338138" indent="-338138">
              <a:buClr>
                <a:srgbClr val="003366"/>
              </a:buClr>
              <a:buSzPct val="60000"/>
              <a:buFont typeface="Wingdings" panose="05000000000000000000"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nl-BE" altLang="en-US"/>
              <a:t>Voeding voor de Arduino</a:t>
            </a:r>
          </a:p>
          <a:p>
            <a:pPr marL="738188" lvl="1" indent="-280988">
              <a:buClr>
                <a:srgbClr val="003366"/>
              </a:buClr>
              <a:buSzPct val="60000"/>
              <a:buFont typeface="Wingdings" panose="05000000000000000000"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nl-BE" altLang="en-US"/>
              <a:t>Via de USB aansluiting</a:t>
            </a:r>
          </a:p>
          <a:p>
            <a:pPr marL="738188" lvl="1" indent="-280988">
              <a:buClr>
                <a:srgbClr val="003366"/>
              </a:buClr>
              <a:buSzPct val="60000"/>
              <a:buFont typeface="Wingdings" panose="05000000000000000000"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nl-BE" altLang="en-US"/>
              <a:t>9 Volt batterij</a:t>
            </a:r>
          </a:p>
          <a:p>
            <a:pPr marL="738188" lvl="1" indent="-280988">
              <a:buClr>
                <a:srgbClr val="003366"/>
              </a:buClr>
              <a:buSzPct val="60000"/>
              <a:buFont typeface="Wingdings" panose="05000000000000000000"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nl-BE" altLang="en-US"/>
              <a:t>Extern power supply</a:t>
            </a:r>
          </a:p>
          <a:p>
            <a:pPr marL="1081088" lvl="2">
              <a:buClr>
                <a:srgbClr val="003366"/>
              </a:buClr>
              <a:buSzPct val="60000"/>
              <a:buFont typeface="Wingdings" panose="05000000000000000000" pitchFamily="2" charset="2"/>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nl-BE" altLang="en-US"/>
          </a:p>
        </p:txBody>
      </p:sp>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775" y="3838575"/>
            <a:ext cx="3590925" cy="2255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Footer Placeholder 3"/>
          <p:cNvSpPr>
            <a:spLocks noGrp="1"/>
          </p:cNvSpPr>
          <p:nvPr>
            <p:ph type="ftr" idx="10"/>
          </p:nvPr>
        </p:nvSpPr>
        <p:spPr/>
        <p:txBody>
          <a:bodyPr/>
          <a:lstStyle/>
          <a:p>
            <a:r>
              <a:rPr lang="en-GB" altLang="en-US"/>
              <a:t>Arduino</a:t>
            </a:r>
          </a:p>
        </p:txBody>
      </p:sp>
      <p:sp>
        <p:nvSpPr>
          <p:cNvPr id="12289" name="Rectangle 1"/>
          <p:cNvSpPr>
            <a:spLocks noGrp="1" noChangeArrowheads="1"/>
          </p:cNvSpPr>
          <p:nvPr>
            <p:ph type="title" idx="4294967295"/>
          </p:nvPr>
        </p:nvSpPr>
        <p:spPr>
          <a:xfrm>
            <a:off x="1371600" y="609600"/>
            <a:ext cx="7377113" cy="990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altLang="en-US"/>
              <a:t>Arduino Pin Lay-out</a:t>
            </a:r>
          </a:p>
        </p:txBody>
      </p:sp>
      <p:sp>
        <p:nvSpPr>
          <p:cNvPr id="12290" name="Rectangle 2"/>
          <p:cNvSpPr>
            <a:spLocks noGrp="1" noChangeArrowheads="1"/>
          </p:cNvSpPr>
          <p:nvPr>
            <p:ph type="body" idx="4294967295"/>
          </p:nvPr>
        </p:nvSpPr>
        <p:spPr>
          <a:xfrm>
            <a:off x="809625" y="1905000"/>
            <a:ext cx="7956550" cy="4279900"/>
          </a:xfrm>
          <a:ln/>
        </p:spPr>
        <p:txBody>
          <a:bodyPr/>
          <a:lstStyle/>
          <a:p>
            <a:endParaRPr lang="en-US"/>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44463"/>
            <a:ext cx="8856662" cy="6191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36026</TotalTime>
  <Words>703</Words>
  <Application>Microsoft Office PowerPoint</Application>
  <PresentationFormat>Diavoorstelling (4:3)</PresentationFormat>
  <Paragraphs>246</Paragraphs>
  <Slides>37</Slides>
  <Notes>37</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37</vt:i4>
      </vt:variant>
    </vt:vector>
  </HeadingPairs>
  <TitlesOfParts>
    <vt:vector size="44" baseType="lpstr">
      <vt:lpstr>Arial</vt:lpstr>
      <vt:lpstr>Courier New</vt:lpstr>
      <vt:lpstr>Tahoma</vt:lpstr>
      <vt:lpstr>Times New Roman</vt:lpstr>
      <vt:lpstr>Wingdings</vt:lpstr>
      <vt:lpstr>Office Theme</vt:lpstr>
      <vt:lpstr>Office Theme</vt:lpstr>
      <vt:lpstr>Arduino</vt:lpstr>
      <vt:lpstr>Arduino Pin Lay-out</vt:lpstr>
      <vt:lpstr>Wat zit er in de Arduino UNO?</vt:lpstr>
      <vt:lpstr>Programma</vt:lpstr>
      <vt:lpstr>Vandaag</vt:lpstr>
      <vt:lpstr>Wat zit er in de Arduino UNO?</vt:lpstr>
      <vt:lpstr>Wat zit er in de Arduino?</vt:lpstr>
      <vt:lpstr>Voeding</vt:lpstr>
      <vt:lpstr>Arduino Pin Lay-out</vt:lpstr>
      <vt:lpstr>PowerPoint-presentatie</vt:lpstr>
      <vt:lpstr>Programmeeromgeving</vt:lpstr>
      <vt:lpstr>Configuratie</vt:lpstr>
      <vt:lpstr>Configuratie</vt:lpstr>
      <vt:lpstr>Voorbeeld: knipperende led   </vt:lpstr>
      <vt:lpstr>programmeren</vt:lpstr>
      <vt:lpstr>Structuur eenvoudig programma: C</vt:lpstr>
      <vt:lpstr>Basis C: Commentaar</vt:lpstr>
      <vt:lpstr>Basis C: declaratie van variabelen</vt:lpstr>
      <vt:lpstr>Basis C: eenvoudige types http://arduino.cc/en/Reference/HomePage </vt:lpstr>
      <vt:lpstr>Eerste oefening zorg dat LED13 sneller knippert</vt:lpstr>
      <vt:lpstr>Basis C: functies</vt:lpstr>
      <vt:lpstr>PowerPoint-presentatie</vt:lpstr>
      <vt:lpstr>PowerPoint-presentatie</vt:lpstr>
      <vt:lpstr>Speciaal voor Arduino</vt:lpstr>
      <vt:lpstr>Arduino: pinMode()</vt:lpstr>
      <vt:lpstr>Arduino: digitalWrite()</vt:lpstr>
      <vt:lpstr>Arduino: digitalRead()</vt:lpstr>
      <vt:lpstr>Arduino: analogRead()</vt:lpstr>
      <vt:lpstr>Arduino: analogWrite()  → PWM golf</vt:lpstr>
      <vt:lpstr>PowerPoint-presentatie</vt:lpstr>
      <vt:lpstr>Voorbeelden van die functies</vt:lpstr>
      <vt:lpstr>Basis elektronica</vt:lpstr>
      <vt:lpstr>Wetten van Kirchhoff</vt:lpstr>
      <vt:lpstr>Wet van Ohm</vt:lpstr>
      <vt:lpstr>Kleurcode weerstanden</vt:lpstr>
      <vt:lpstr>Truuk</vt:lpstr>
      <vt:lpstr>Oefening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Raspberry-Pi 5daagse</dc:title>
  <dc:subject>Raspberry-Pi LES1</dc:subject>
  <dc:creator>Wim Peeters</dc:creator>
  <cp:lastModifiedBy>Arie Vissers</cp:lastModifiedBy>
  <cp:revision>50</cp:revision>
  <cp:lastPrinted>1601-01-01T00:00:00Z</cp:lastPrinted>
  <dcterms:created xsi:type="dcterms:W3CDTF">1601-01-01T00:00:00Z</dcterms:created>
  <dcterms:modified xsi:type="dcterms:W3CDTF">2017-07-11T09:19:00Z</dcterms:modified>
</cp:coreProperties>
</file>